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5" r:id="rId9"/>
    <p:sldId id="280" r:id="rId10"/>
    <p:sldId id="281" r:id="rId11"/>
    <p:sldId id="282" r:id="rId12"/>
    <p:sldId id="283" r:id="rId13"/>
    <p:sldId id="284" r:id="rId14"/>
    <p:sldId id="286" r:id="rId15"/>
    <p:sldId id="287" r:id="rId16"/>
    <p:sldId id="289" r:id="rId17"/>
    <p:sldId id="290" r:id="rId18"/>
    <p:sldId id="291" r:id="rId19"/>
    <p:sldId id="292" r:id="rId20"/>
    <p:sldId id="288" r:id="rId21"/>
    <p:sldId id="264" r:id="rId22"/>
    <p:sldId id="265" r:id="rId23"/>
    <p:sldId id="266" r:id="rId24"/>
    <p:sldId id="267" r:id="rId25"/>
    <p:sldId id="269" r:id="rId26"/>
    <p:sldId id="270" r:id="rId27"/>
    <p:sldId id="271" r:id="rId28"/>
    <p:sldId id="272" r:id="rId29"/>
    <p:sldId id="273" r:id="rId30"/>
    <p:sldId id="276" r:id="rId31"/>
    <p:sldId id="277" r:id="rId32"/>
    <p:sldId id="278" r:id="rId3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6F0CC-8600-488E-9946-CC8BFE3D051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3D96CD2-A257-4E62-9FAD-272E6F900430}">
      <dgm:prSet phldrT="[Texto]"/>
      <dgm:spPr/>
      <dgm:t>
        <a:bodyPr/>
        <a:lstStyle/>
        <a:p>
          <a:r>
            <a:rPr lang="es-ES_tradnl" b="1" dirty="0" smtClean="0">
              <a:latin typeface="Arial Black" pitchFamily="34" charset="0"/>
            </a:rPr>
            <a:t>MUSCULOS</a:t>
          </a:r>
          <a:endParaRPr lang="es-MX" b="1" dirty="0">
            <a:latin typeface="Arial Black" pitchFamily="34" charset="0"/>
          </a:endParaRPr>
        </a:p>
      </dgm:t>
    </dgm:pt>
    <dgm:pt modelId="{BFAFA951-22B3-438A-B4AE-FCCACE640C36}" type="parTrans" cxnId="{E6C2094A-1912-4E69-8B90-5B0A1820B9E5}">
      <dgm:prSet/>
      <dgm:spPr/>
      <dgm:t>
        <a:bodyPr/>
        <a:lstStyle/>
        <a:p>
          <a:endParaRPr lang="es-MX"/>
        </a:p>
      </dgm:t>
    </dgm:pt>
    <dgm:pt modelId="{69CC7455-0148-4E91-AAFC-5F56F4010170}" type="sibTrans" cxnId="{E6C2094A-1912-4E69-8B90-5B0A1820B9E5}">
      <dgm:prSet/>
      <dgm:spPr/>
      <dgm:t>
        <a:bodyPr/>
        <a:lstStyle/>
        <a:p>
          <a:endParaRPr lang="es-MX"/>
        </a:p>
      </dgm:t>
    </dgm:pt>
    <dgm:pt modelId="{CB48D125-83B7-4812-8B1A-D424FB1D1256}">
      <dgm:prSet phldrT="[Texto]"/>
      <dgm:spPr/>
      <dgm:t>
        <a:bodyPr/>
        <a:lstStyle/>
        <a:p>
          <a:r>
            <a:rPr lang="es-ES_tradnl" b="1" dirty="0" smtClean="0">
              <a:latin typeface="Arial Black" pitchFamily="34" charset="0"/>
            </a:rPr>
            <a:t>HUESOS</a:t>
          </a:r>
          <a:endParaRPr lang="es-MX" b="1" dirty="0">
            <a:latin typeface="Arial Black" pitchFamily="34" charset="0"/>
          </a:endParaRPr>
        </a:p>
      </dgm:t>
    </dgm:pt>
    <dgm:pt modelId="{7D9774F8-9D99-4489-813A-FAF7545DF95E}" type="parTrans" cxnId="{BE0039D5-83C0-4856-ACA8-11C03F594F54}">
      <dgm:prSet/>
      <dgm:spPr/>
      <dgm:t>
        <a:bodyPr/>
        <a:lstStyle/>
        <a:p>
          <a:endParaRPr lang="es-MX"/>
        </a:p>
      </dgm:t>
    </dgm:pt>
    <dgm:pt modelId="{ABBE6239-F1B8-4B5B-B938-A7B2569E3BB7}" type="sibTrans" cxnId="{BE0039D5-83C0-4856-ACA8-11C03F594F54}">
      <dgm:prSet/>
      <dgm:spPr/>
      <dgm:t>
        <a:bodyPr/>
        <a:lstStyle/>
        <a:p>
          <a:endParaRPr lang="es-MX"/>
        </a:p>
      </dgm:t>
    </dgm:pt>
    <dgm:pt modelId="{6ADB65C0-E21F-4EAD-AE04-A98508DF0A81}">
      <dgm:prSet phldrT="[Texto]"/>
      <dgm:spPr/>
      <dgm:t>
        <a:bodyPr/>
        <a:lstStyle/>
        <a:p>
          <a:r>
            <a:rPr lang="es-ES_tradnl" b="1" dirty="0" smtClean="0">
              <a:latin typeface="Arial Black" pitchFamily="34" charset="0"/>
            </a:rPr>
            <a:t>MOVIMIENTO</a:t>
          </a:r>
        </a:p>
        <a:p>
          <a:r>
            <a:rPr lang="es-ES_tradnl" b="1" dirty="0" smtClean="0">
              <a:latin typeface="Arial Black" pitchFamily="34" charset="0"/>
            </a:rPr>
            <a:t>DEL CUERPO</a:t>
          </a:r>
          <a:endParaRPr lang="es-MX" b="1" dirty="0">
            <a:latin typeface="Arial Black" pitchFamily="34" charset="0"/>
          </a:endParaRPr>
        </a:p>
      </dgm:t>
    </dgm:pt>
    <dgm:pt modelId="{049F8FF7-D0D1-4431-8D81-FABF035C580E}" type="parTrans" cxnId="{AF5F9A4E-18AE-42AB-9D1B-CA174B3599D1}">
      <dgm:prSet/>
      <dgm:spPr/>
      <dgm:t>
        <a:bodyPr/>
        <a:lstStyle/>
        <a:p>
          <a:endParaRPr lang="es-MX"/>
        </a:p>
      </dgm:t>
    </dgm:pt>
    <dgm:pt modelId="{EF5CA6A3-84FF-4F52-9C21-4FD86FD5FEB4}" type="sibTrans" cxnId="{AF5F9A4E-18AE-42AB-9D1B-CA174B3599D1}">
      <dgm:prSet/>
      <dgm:spPr/>
      <dgm:t>
        <a:bodyPr/>
        <a:lstStyle/>
        <a:p>
          <a:endParaRPr lang="es-MX"/>
        </a:p>
      </dgm:t>
    </dgm:pt>
    <dgm:pt modelId="{2890CAB1-8F4C-42E8-B481-3A6954E58A53}" type="pres">
      <dgm:prSet presAssocID="{0626F0CC-8600-488E-9946-CC8BFE3D051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2C7BE9A-E364-438E-B84A-115712EF56B7}" type="pres">
      <dgm:prSet presAssocID="{B3D96CD2-A257-4E62-9FAD-272E6F900430}" presName="gear1" presStyleLbl="node1" presStyleIdx="0" presStyleCnt="3" custLinFactNeighborX="-704" custLinFactNeighborY="-1045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128289-D20D-4851-AF63-426AA7C23078}" type="pres">
      <dgm:prSet presAssocID="{B3D96CD2-A257-4E62-9FAD-272E6F900430}" presName="gear1srcNode" presStyleLbl="node1" presStyleIdx="0" presStyleCnt="3"/>
      <dgm:spPr/>
      <dgm:t>
        <a:bodyPr/>
        <a:lstStyle/>
        <a:p>
          <a:endParaRPr lang="es-MX"/>
        </a:p>
      </dgm:t>
    </dgm:pt>
    <dgm:pt modelId="{A500FB55-1A16-44C2-90B3-1156BA635FED}" type="pres">
      <dgm:prSet presAssocID="{B3D96CD2-A257-4E62-9FAD-272E6F900430}" presName="gear1dstNode" presStyleLbl="node1" presStyleIdx="0" presStyleCnt="3"/>
      <dgm:spPr/>
      <dgm:t>
        <a:bodyPr/>
        <a:lstStyle/>
        <a:p>
          <a:endParaRPr lang="es-MX"/>
        </a:p>
      </dgm:t>
    </dgm:pt>
    <dgm:pt modelId="{753A993E-D9A6-4125-BF98-92F0F82ABA9E}" type="pres">
      <dgm:prSet presAssocID="{CB48D125-83B7-4812-8B1A-D424FB1D1256}" presName="gear2" presStyleLbl="node1" presStyleIdx="1" presStyleCnt="3" custLinFactNeighborX="-33527" custLinFactNeighborY="658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335E04-4968-412C-A8F5-A19F4819CB2F}" type="pres">
      <dgm:prSet presAssocID="{CB48D125-83B7-4812-8B1A-D424FB1D1256}" presName="gear2srcNode" presStyleLbl="node1" presStyleIdx="1" presStyleCnt="3"/>
      <dgm:spPr/>
      <dgm:t>
        <a:bodyPr/>
        <a:lstStyle/>
        <a:p>
          <a:endParaRPr lang="es-MX"/>
        </a:p>
      </dgm:t>
    </dgm:pt>
    <dgm:pt modelId="{21E57F9A-6C01-4DD7-B483-E320ADEC18BB}" type="pres">
      <dgm:prSet presAssocID="{CB48D125-83B7-4812-8B1A-D424FB1D1256}" presName="gear2dstNode" presStyleLbl="node1" presStyleIdx="1" presStyleCnt="3"/>
      <dgm:spPr/>
      <dgm:t>
        <a:bodyPr/>
        <a:lstStyle/>
        <a:p>
          <a:endParaRPr lang="es-MX"/>
        </a:p>
      </dgm:t>
    </dgm:pt>
    <dgm:pt modelId="{B88F07C9-EB8D-4368-B321-486881C4211E}" type="pres">
      <dgm:prSet presAssocID="{6ADB65C0-E21F-4EAD-AE04-A98508DF0A81}" presName="gear3" presStyleLbl="node1" presStyleIdx="2" presStyleCnt="3" custLinFactNeighborX="-502" custLinFactNeighborY="-9620"/>
      <dgm:spPr/>
      <dgm:t>
        <a:bodyPr/>
        <a:lstStyle/>
        <a:p>
          <a:endParaRPr lang="es-MX"/>
        </a:p>
      </dgm:t>
    </dgm:pt>
    <dgm:pt modelId="{8BA2A42D-F9AC-444A-AA89-F2FFFDC6BF73}" type="pres">
      <dgm:prSet presAssocID="{6ADB65C0-E21F-4EAD-AE04-A98508DF0A8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A3ABEA-B526-4489-BC38-0FF88C7B98D3}" type="pres">
      <dgm:prSet presAssocID="{6ADB65C0-E21F-4EAD-AE04-A98508DF0A81}" presName="gear3srcNode" presStyleLbl="node1" presStyleIdx="2" presStyleCnt="3"/>
      <dgm:spPr/>
      <dgm:t>
        <a:bodyPr/>
        <a:lstStyle/>
        <a:p>
          <a:endParaRPr lang="es-MX"/>
        </a:p>
      </dgm:t>
    </dgm:pt>
    <dgm:pt modelId="{CC2462F9-5619-4935-BC2D-DC533961B794}" type="pres">
      <dgm:prSet presAssocID="{6ADB65C0-E21F-4EAD-AE04-A98508DF0A81}" presName="gear3dstNode" presStyleLbl="node1" presStyleIdx="2" presStyleCnt="3"/>
      <dgm:spPr/>
      <dgm:t>
        <a:bodyPr/>
        <a:lstStyle/>
        <a:p>
          <a:endParaRPr lang="es-MX"/>
        </a:p>
      </dgm:t>
    </dgm:pt>
    <dgm:pt modelId="{6B313B41-AA6A-470B-882B-55A865F48DA7}" type="pres">
      <dgm:prSet presAssocID="{69CC7455-0148-4E91-AAFC-5F56F4010170}" presName="connector1" presStyleLbl="sibTrans2D1" presStyleIdx="0" presStyleCnt="3" custLinFactNeighborX="1662" custLinFactNeighborY="-35438"/>
      <dgm:spPr/>
      <dgm:t>
        <a:bodyPr/>
        <a:lstStyle/>
        <a:p>
          <a:endParaRPr lang="es-MX"/>
        </a:p>
      </dgm:t>
    </dgm:pt>
    <dgm:pt modelId="{A9498529-79F3-480F-8994-832AFEF2D7A2}" type="pres">
      <dgm:prSet presAssocID="{ABBE6239-F1B8-4B5B-B938-A7B2569E3BB7}" presName="connector2" presStyleLbl="sibTrans2D1" presStyleIdx="1" presStyleCnt="3" custAng="629359" custLinFactNeighborX="25999" custLinFactNeighborY="151"/>
      <dgm:spPr/>
      <dgm:t>
        <a:bodyPr/>
        <a:lstStyle/>
        <a:p>
          <a:endParaRPr lang="es-MX"/>
        </a:p>
      </dgm:t>
    </dgm:pt>
    <dgm:pt modelId="{2FCF812B-134E-4FE0-8AC2-F2294A5AF340}" type="pres">
      <dgm:prSet presAssocID="{EF5CA6A3-84FF-4F52-9C21-4FD86FD5FEB4}" presName="connector3" presStyleLbl="sibTrans2D1" presStyleIdx="2" presStyleCnt="3" custAng="1163321" custLinFactNeighborX="-8731" custLinFactNeighborY="7830"/>
      <dgm:spPr/>
    </dgm:pt>
  </dgm:ptLst>
  <dgm:cxnLst>
    <dgm:cxn modelId="{BE0039D5-83C0-4856-ACA8-11C03F594F54}" srcId="{0626F0CC-8600-488E-9946-CC8BFE3D051B}" destId="{CB48D125-83B7-4812-8B1A-D424FB1D1256}" srcOrd="1" destOrd="0" parTransId="{7D9774F8-9D99-4489-813A-FAF7545DF95E}" sibTransId="{ABBE6239-F1B8-4B5B-B938-A7B2569E3BB7}"/>
    <dgm:cxn modelId="{493110EE-C708-4FD2-A110-D72AA3136261}" type="presOf" srcId="{6ADB65C0-E21F-4EAD-AE04-A98508DF0A81}" destId="{CC2462F9-5619-4935-BC2D-DC533961B794}" srcOrd="3" destOrd="0" presId="urn:microsoft.com/office/officeart/2005/8/layout/gear1"/>
    <dgm:cxn modelId="{F34F0741-52C2-4A05-B332-C582889D25EB}" type="presOf" srcId="{CB48D125-83B7-4812-8B1A-D424FB1D1256}" destId="{21E57F9A-6C01-4DD7-B483-E320ADEC18BB}" srcOrd="2" destOrd="0" presId="urn:microsoft.com/office/officeart/2005/8/layout/gear1"/>
    <dgm:cxn modelId="{745940AA-A296-4EAB-9A66-F52183E9555D}" type="presOf" srcId="{CB48D125-83B7-4812-8B1A-D424FB1D1256}" destId="{AC335E04-4968-412C-A8F5-A19F4819CB2F}" srcOrd="1" destOrd="0" presId="urn:microsoft.com/office/officeart/2005/8/layout/gear1"/>
    <dgm:cxn modelId="{A0EE00FA-DD87-47E8-88A1-FEA64D86DF0C}" type="presOf" srcId="{6ADB65C0-E21F-4EAD-AE04-A98508DF0A81}" destId="{F5A3ABEA-B526-4489-BC38-0FF88C7B98D3}" srcOrd="2" destOrd="0" presId="urn:microsoft.com/office/officeart/2005/8/layout/gear1"/>
    <dgm:cxn modelId="{CA7679D0-C268-4D5D-A365-4EE8CF89EF01}" type="presOf" srcId="{EF5CA6A3-84FF-4F52-9C21-4FD86FD5FEB4}" destId="{2FCF812B-134E-4FE0-8AC2-F2294A5AF340}" srcOrd="0" destOrd="0" presId="urn:microsoft.com/office/officeart/2005/8/layout/gear1"/>
    <dgm:cxn modelId="{AF5F9A4E-18AE-42AB-9D1B-CA174B3599D1}" srcId="{0626F0CC-8600-488E-9946-CC8BFE3D051B}" destId="{6ADB65C0-E21F-4EAD-AE04-A98508DF0A81}" srcOrd="2" destOrd="0" parTransId="{049F8FF7-D0D1-4431-8D81-FABF035C580E}" sibTransId="{EF5CA6A3-84FF-4F52-9C21-4FD86FD5FEB4}"/>
    <dgm:cxn modelId="{B8E54FD4-8455-411C-BE20-603D10CF8D6A}" type="presOf" srcId="{0626F0CC-8600-488E-9946-CC8BFE3D051B}" destId="{2890CAB1-8F4C-42E8-B481-3A6954E58A53}" srcOrd="0" destOrd="0" presId="urn:microsoft.com/office/officeart/2005/8/layout/gear1"/>
    <dgm:cxn modelId="{8345B866-6249-43FD-A8E4-0CED778179D3}" type="presOf" srcId="{B3D96CD2-A257-4E62-9FAD-272E6F900430}" destId="{62C7BE9A-E364-438E-B84A-115712EF56B7}" srcOrd="0" destOrd="0" presId="urn:microsoft.com/office/officeart/2005/8/layout/gear1"/>
    <dgm:cxn modelId="{9F854BF3-99A1-474D-ADE9-AD4B387AD027}" type="presOf" srcId="{CB48D125-83B7-4812-8B1A-D424FB1D1256}" destId="{753A993E-D9A6-4125-BF98-92F0F82ABA9E}" srcOrd="0" destOrd="0" presId="urn:microsoft.com/office/officeart/2005/8/layout/gear1"/>
    <dgm:cxn modelId="{3ACD4173-5DBF-4FA8-92DF-8D321AE6EE01}" type="presOf" srcId="{69CC7455-0148-4E91-AAFC-5F56F4010170}" destId="{6B313B41-AA6A-470B-882B-55A865F48DA7}" srcOrd="0" destOrd="0" presId="urn:microsoft.com/office/officeart/2005/8/layout/gear1"/>
    <dgm:cxn modelId="{AC4183B4-312E-46F9-A530-30305A132570}" type="presOf" srcId="{B3D96CD2-A257-4E62-9FAD-272E6F900430}" destId="{11128289-D20D-4851-AF63-426AA7C23078}" srcOrd="1" destOrd="0" presId="urn:microsoft.com/office/officeart/2005/8/layout/gear1"/>
    <dgm:cxn modelId="{E6C2094A-1912-4E69-8B90-5B0A1820B9E5}" srcId="{0626F0CC-8600-488E-9946-CC8BFE3D051B}" destId="{B3D96CD2-A257-4E62-9FAD-272E6F900430}" srcOrd="0" destOrd="0" parTransId="{BFAFA951-22B3-438A-B4AE-FCCACE640C36}" sibTransId="{69CC7455-0148-4E91-AAFC-5F56F4010170}"/>
    <dgm:cxn modelId="{648F150F-54B6-4343-ADCB-F72150BFE8B2}" type="presOf" srcId="{ABBE6239-F1B8-4B5B-B938-A7B2569E3BB7}" destId="{A9498529-79F3-480F-8994-832AFEF2D7A2}" srcOrd="0" destOrd="0" presId="urn:microsoft.com/office/officeart/2005/8/layout/gear1"/>
    <dgm:cxn modelId="{1C0C50CF-11FC-463F-BB2D-A0EED421C2DE}" type="presOf" srcId="{6ADB65C0-E21F-4EAD-AE04-A98508DF0A81}" destId="{B88F07C9-EB8D-4368-B321-486881C4211E}" srcOrd="0" destOrd="0" presId="urn:microsoft.com/office/officeart/2005/8/layout/gear1"/>
    <dgm:cxn modelId="{0BF01C61-003D-4ABB-BFA3-643D41F21649}" type="presOf" srcId="{B3D96CD2-A257-4E62-9FAD-272E6F900430}" destId="{A500FB55-1A16-44C2-90B3-1156BA635FED}" srcOrd="2" destOrd="0" presId="urn:microsoft.com/office/officeart/2005/8/layout/gear1"/>
    <dgm:cxn modelId="{081F71F7-7BA3-4306-9062-3A7E2CCF5FAE}" type="presOf" srcId="{6ADB65C0-E21F-4EAD-AE04-A98508DF0A81}" destId="{8BA2A42D-F9AC-444A-AA89-F2FFFDC6BF73}" srcOrd="1" destOrd="0" presId="urn:microsoft.com/office/officeart/2005/8/layout/gear1"/>
    <dgm:cxn modelId="{3125872D-DC02-4141-A654-8A173A7DA5AB}" type="presParOf" srcId="{2890CAB1-8F4C-42E8-B481-3A6954E58A53}" destId="{62C7BE9A-E364-438E-B84A-115712EF56B7}" srcOrd="0" destOrd="0" presId="urn:microsoft.com/office/officeart/2005/8/layout/gear1"/>
    <dgm:cxn modelId="{823D4E58-B69F-4763-9155-24C5C66C600D}" type="presParOf" srcId="{2890CAB1-8F4C-42E8-B481-3A6954E58A53}" destId="{11128289-D20D-4851-AF63-426AA7C23078}" srcOrd="1" destOrd="0" presId="urn:microsoft.com/office/officeart/2005/8/layout/gear1"/>
    <dgm:cxn modelId="{0D435FD2-02BB-472A-972B-5E842506DF71}" type="presParOf" srcId="{2890CAB1-8F4C-42E8-B481-3A6954E58A53}" destId="{A500FB55-1A16-44C2-90B3-1156BA635FED}" srcOrd="2" destOrd="0" presId="urn:microsoft.com/office/officeart/2005/8/layout/gear1"/>
    <dgm:cxn modelId="{A6876932-08E8-4ACF-AF7E-A510A074453F}" type="presParOf" srcId="{2890CAB1-8F4C-42E8-B481-3A6954E58A53}" destId="{753A993E-D9A6-4125-BF98-92F0F82ABA9E}" srcOrd="3" destOrd="0" presId="urn:microsoft.com/office/officeart/2005/8/layout/gear1"/>
    <dgm:cxn modelId="{98CDC12A-F45C-41DE-914C-57C2DAB14854}" type="presParOf" srcId="{2890CAB1-8F4C-42E8-B481-3A6954E58A53}" destId="{AC335E04-4968-412C-A8F5-A19F4819CB2F}" srcOrd="4" destOrd="0" presId="urn:microsoft.com/office/officeart/2005/8/layout/gear1"/>
    <dgm:cxn modelId="{D431C26C-902B-4B0E-A34D-E3C7112D68C3}" type="presParOf" srcId="{2890CAB1-8F4C-42E8-B481-3A6954E58A53}" destId="{21E57F9A-6C01-4DD7-B483-E320ADEC18BB}" srcOrd="5" destOrd="0" presId="urn:microsoft.com/office/officeart/2005/8/layout/gear1"/>
    <dgm:cxn modelId="{5546AEFE-43BD-4029-AF61-4926614C00D2}" type="presParOf" srcId="{2890CAB1-8F4C-42E8-B481-3A6954E58A53}" destId="{B88F07C9-EB8D-4368-B321-486881C4211E}" srcOrd="6" destOrd="0" presId="urn:microsoft.com/office/officeart/2005/8/layout/gear1"/>
    <dgm:cxn modelId="{915815F8-EE74-4A7B-8B75-CDFE6F71C6F9}" type="presParOf" srcId="{2890CAB1-8F4C-42E8-B481-3A6954E58A53}" destId="{8BA2A42D-F9AC-444A-AA89-F2FFFDC6BF73}" srcOrd="7" destOrd="0" presId="urn:microsoft.com/office/officeart/2005/8/layout/gear1"/>
    <dgm:cxn modelId="{3F3F4FAC-1E6B-4CF5-A2B8-4CCD4C1DFF36}" type="presParOf" srcId="{2890CAB1-8F4C-42E8-B481-3A6954E58A53}" destId="{F5A3ABEA-B526-4489-BC38-0FF88C7B98D3}" srcOrd="8" destOrd="0" presId="urn:microsoft.com/office/officeart/2005/8/layout/gear1"/>
    <dgm:cxn modelId="{A1CCE714-7D34-47B0-A4A3-68AF18F623C5}" type="presParOf" srcId="{2890CAB1-8F4C-42E8-B481-3A6954E58A53}" destId="{CC2462F9-5619-4935-BC2D-DC533961B794}" srcOrd="9" destOrd="0" presId="urn:microsoft.com/office/officeart/2005/8/layout/gear1"/>
    <dgm:cxn modelId="{47F3DD07-37D8-48B8-8D6E-E2AC2CED71F1}" type="presParOf" srcId="{2890CAB1-8F4C-42E8-B481-3A6954E58A53}" destId="{6B313B41-AA6A-470B-882B-55A865F48DA7}" srcOrd="10" destOrd="0" presId="urn:microsoft.com/office/officeart/2005/8/layout/gear1"/>
    <dgm:cxn modelId="{29B26F86-8EDD-4E62-8CDE-A70CCB7C22A7}" type="presParOf" srcId="{2890CAB1-8F4C-42E8-B481-3A6954E58A53}" destId="{A9498529-79F3-480F-8994-832AFEF2D7A2}" srcOrd="11" destOrd="0" presId="urn:microsoft.com/office/officeart/2005/8/layout/gear1"/>
    <dgm:cxn modelId="{0E0E89E5-A0AE-400D-BD3D-CC2D83F430E3}" type="presParOf" srcId="{2890CAB1-8F4C-42E8-B481-3A6954E58A53}" destId="{2FCF812B-134E-4FE0-8AC2-F2294A5AF340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BC29E-B18E-4179-A591-FB1381D23AE4}" type="datetimeFigureOut">
              <a:rPr lang="es-MX" smtClean="0"/>
              <a:pPr/>
              <a:t>28/10/2008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4FB9B-4D0C-4913-A3CB-0183216735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38D6F3-4EE0-49C2-8048-46D7BC6203FD}" type="datetimeFigureOut">
              <a:rPr lang="es-MX" smtClean="0"/>
              <a:pPr/>
              <a:t>28/10/2008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709AE01-CB0B-4286-8128-EBD51A1EFC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6F3-4EE0-49C2-8048-46D7BC6203FD}" type="datetimeFigureOut">
              <a:rPr lang="es-MX" smtClean="0"/>
              <a:pPr/>
              <a:t>28/10/2008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AE01-CB0B-4286-8128-EBD51A1EFC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6F3-4EE0-49C2-8048-46D7BC6203FD}" type="datetimeFigureOut">
              <a:rPr lang="es-MX" smtClean="0"/>
              <a:pPr/>
              <a:t>28/10/2008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AE01-CB0B-4286-8128-EBD51A1EFC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38D6F3-4EE0-49C2-8048-46D7BC6203FD}" type="datetimeFigureOut">
              <a:rPr lang="es-MX" smtClean="0"/>
              <a:pPr/>
              <a:t>28/10/2008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09AE01-CB0B-4286-8128-EBD51A1EFC5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38D6F3-4EE0-49C2-8048-46D7BC6203FD}" type="datetimeFigureOut">
              <a:rPr lang="es-MX" smtClean="0"/>
              <a:pPr/>
              <a:t>28/10/2008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709AE01-CB0B-4286-8128-EBD51A1EFC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6F3-4EE0-49C2-8048-46D7BC6203FD}" type="datetimeFigureOut">
              <a:rPr lang="es-MX" smtClean="0"/>
              <a:pPr/>
              <a:t>28/10/2008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AE01-CB0B-4286-8128-EBD51A1EFC5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6F3-4EE0-49C2-8048-46D7BC6203FD}" type="datetimeFigureOut">
              <a:rPr lang="es-MX" smtClean="0"/>
              <a:pPr/>
              <a:t>28/10/2008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AE01-CB0B-4286-8128-EBD51A1EFC5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38D6F3-4EE0-49C2-8048-46D7BC6203FD}" type="datetimeFigureOut">
              <a:rPr lang="es-MX" smtClean="0"/>
              <a:pPr/>
              <a:t>28/10/2008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09AE01-CB0B-4286-8128-EBD51A1EFC5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6F3-4EE0-49C2-8048-46D7BC6203FD}" type="datetimeFigureOut">
              <a:rPr lang="es-MX" smtClean="0"/>
              <a:pPr/>
              <a:t>28/10/2008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AE01-CB0B-4286-8128-EBD51A1EFC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38D6F3-4EE0-49C2-8048-46D7BC6203FD}" type="datetimeFigureOut">
              <a:rPr lang="es-MX" smtClean="0"/>
              <a:pPr/>
              <a:t>28/10/2008</a:t>
            </a:fld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09AE01-CB0B-4286-8128-EBD51A1EFC5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38D6F3-4EE0-49C2-8048-46D7BC6203FD}" type="datetimeFigureOut">
              <a:rPr lang="es-MX" smtClean="0"/>
              <a:pPr/>
              <a:t>28/10/2008</a:t>
            </a:fld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09AE01-CB0B-4286-8128-EBD51A1EFC5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38D6F3-4EE0-49C2-8048-46D7BC6203FD}" type="datetimeFigureOut">
              <a:rPr lang="es-MX" smtClean="0"/>
              <a:pPr/>
              <a:t>28/10/2008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09AE01-CB0B-4286-8128-EBD51A1EFC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428736"/>
            <a:ext cx="3065827" cy="51819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72198" y="4000504"/>
            <a:ext cx="2714644" cy="207170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3.1. GENERALIDADES DE LA MIOLOGÍA. FISIOLOGÍA DE LA CONTRACCIÓN MUSCULAR ESQUELÉTICA.</a:t>
            </a:r>
            <a:endParaRPr lang="es-MX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s-MX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00100" y="642918"/>
            <a:ext cx="450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MIOLOGÍA</a:t>
            </a:r>
            <a:endParaRPr lang="es-MX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es-MX" dirty="0" smtClean="0"/>
              <a:t>Desarrollo del sistema muscular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00562" y="1142984"/>
            <a:ext cx="3614734" cy="5286412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Todos los músculos del cuerpo se derivan del mesodermo, salvo los músculos del iris en los ojos y los músculos erectores del pelo. 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Al desarrollarse el mesodermo, una porción se dispone en columnas densas a ambos lados del sistema nervioso en desarrollo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monument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4143404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43570" y="285728"/>
            <a:ext cx="2428892" cy="5929354"/>
          </a:xfrm>
        </p:spPr>
        <p:txBody>
          <a:bodyPr>
            <a:noAutofit/>
          </a:bodyPr>
          <a:lstStyle/>
          <a:p>
            <a:r>
              <a:rPr lang="es-ES" sz="2000" dirty="0" smtClean="0"/>
              <a:t>Estas columnas mesodérmicas se segmentan en un conjunto de bloques de células, llamados somitas: el primer par de estos aparece el vigésimo día del desarrollo embrionario y hacia el trigésimo día ya estará formado el total de los 44 pares somitas.</a:t>
            </a:r>
            <a:r>
              <a:rPr lang="es-MX" sz="2000" dirty="0" smtClean="0"/>
              <a:t/>
            </a:r>
            <a:br>
              <a:rPr lang="es-MX" sz="2000" dirty="0" smtClean="0"/>
            </a:br>
            <a:endParaRPr lang="es-MX" sz="2000" dirty="0"/>
          </a:p>
        </p:txBody>
      </p:sp>
      <p:pic>
        <p:nvPicPr>
          <p:cNvPr id="4" name="Picture 2" descr="http://www.portal.reduaz.mx/histo/MorfoEmbrio/Carlson/Cap05/05_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40" cy="6715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ibujo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7929586" cy="635795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2868610"/>
          </a:xfrm>
        </p:spPr>
        <p:txBody>
          <a:bodyPr>
            <a:normAutofit fontScale="90000"/>
          </a:bodyPr>
          <a:lstStyle/>
          <a:p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700" b="1" dirty="0" smtClean="0"/>
              <a:t>Las células de una </a:t>
            </a:r>
            <a:r>
              <a:rPr lang="es-ES" sz="2700" b="1" dirty="0" err="1" smtClean="0"/>
              <a:t>somita</a:t>
            </a:r>
            <a:r>
              <a:rPr lang="es-ES" sz="2700" b="1" dirty="0" smtClean="0"/>
              <a:t> se diferencias en tres regiones: 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ES" sz="2200" b="1" dirty="0" smtClean="0"/>
              <a:t>1. </a:t>
            </a:r>
            <a:r>
              <a:rPr lang="es-ES" sz="2200" b="1" dirty="0" err="1" smtClean="0"/>
              <a:t>Miotomo</a:t>
            </a:r>
            <a:r>
              <a:rPr lang="es-ES" sz="2200" b="1" dirty="0" smtClean="0"/>
              <a:t>: </a:t>
            </a:r>
            <a:r>
              <a:rPr lang="es-ES" sz="2200" dirty="0" smtClean="0"/>
              <a:t>que forma parte de los músculos estriados.</a:t>
            </a: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ES" sz="2200" b="1" dirty="0" smtClean="0"/>
              <a:t>2. Dermatomo: </a:t>
            </a:r>
            <a:r>
              <a:rPr lang="es-ES" sz="2200" dirty="0" smtClean="0"/>
              <a:t>que forma los tejidos conectivos, entre ellos la dermis. </a:t>
            </a: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ES" sz="2200" b="1" dirty="0" smtClean="0"/>
              <a:t>3. </a:t>
            </a:r>
            <a:r>
              <a:rPr lang="es-ES" sz="2200" b="1" dirty="0" err="1" smtClean="0"/>
              <a:t>Exclerotomo</a:t>
            </a:r>
            <a:r>
              <a:rPr lang="es-ES" sz="2200" b="1" dirty="0" smtClean="0"/>
              <a:t>: </a:t>
            </a:r>
            <a:r>
              <a:rPr lang="es-ES" sz="2200" dirty="0" smtClean="0"/>
              <a:t>que da origen a las vértebras.</a:t>
            </a: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ES" sz="2800" dirty="0" smtClean="0"/>
              <a:t> </a:t>
            </a:r>
            <a:r>
              <a:rPr lang="es-MX" sz="2800" dirty="0" smtClean="0"/>
              <a:t/>
            </a:r>
            <a:br>
              <a:rPr lang="es-MX" sz="2800" dirty="0" smtClean="0"/>
            </a:br>
            <a:endParaRPr lang="es-MX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501122" cy="242886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Todos los músculos estriados se derivan de las somitas salvo los de la cabeza y los de los miembros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Los músculos de la cabeza: proviene del mesodermo general de la región cefálica.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Los músculos de los miembros: se desarrollan a partir de masas de mesodermo general alrededor de los huesos en desarrollo de los primordios embrionarios de los miembros.</a:t>
            </a:r>
            <a:endParaRPr lang="es-MX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MX" dirty="0"/>
          </a:p>
        </p:txBody>
      </p:sp>
      <p:pic>
        <p:nvPicPr>
          <p:cNvPr id="4" name="3 Imagen" descr="EMBRI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357430"/>
            <a:ext cx="4929222" cy="428625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357818" y="2571744"/>
            <a:ext cx="28575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El músculo liso se desarrolla a partir de las  células mesodérmicas que emigran y  envuelven  al tubo digestivo y a otras vísceras en desarrollo</a:t>
            </a:r>
            <a:endParaRPr lang="es-MX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214422"/>
            <a:ext cx="4857784" cy="450059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es-ES_tradnl" dirty="0" smtClean="0"/>
              <a:t>Funciones del tejido muscular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3357586" cy="5159504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1. Producción de movimientos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corporales.</a:t>
            </a:r>
          </a:p>
          <a:p>
            <a:pPr>
              <a:buNone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Estabilización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de la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postura</a:t>
            </a:r>
          </a:p>
          <a:p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3. Regulación del volumen de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órganos</a:t>
            </a:r>
          </a:p>
          <a:p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4. Movimiento de 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sustancias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en el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cuerpo</a:t>
            </a:r>
          </a:p>
          <a:p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5. Producción de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calor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od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0077">
            <a:off x="3120364" y="1205674"/>
            <a:ext cx="4238625" cy="471701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Propiedades funcionales de los </a:t>
            </a:r>
            <a:r>
              <a:rPr lang="es-ES_tradnl" dirty="0" err="1" smtClean="0"/>
              <a:t>musculos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es-E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Excitabilidad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eléctrica</a:t>
            </a:r>
          </a:p>
          <a:p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Contractilidad</a:t>
            </a:r>
          </a:p>
          <a:p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Extensibilidad</a:t>
            </a:r>
          </a:p>
          <a:p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4. Elasticidad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Inervación e irrigación sanguínea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Poseen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nervios y vasos sanguíneos 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cada nervio penetra el músculo esquelético acompañado de una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arteria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y una o dos venas 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Las motoneuronas somáticas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estimulan la contracción de los músculos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Las fibras musculares usan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cantidades significativas de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adenosintrifosfato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(ATP)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hay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abundantes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vasos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sanguíneos denominados capilares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y cada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fibra muscular tiene contacto estrecho con uno o más de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ellos.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ig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8143932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Proteinas</a:t>
            </a:r>
            <a:r>
              <a:rPr lang="es-ES_tradnl" dirty="0" smtClean="0"/>
              <a:t> musculares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329510" cy="4873752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1. Las contráctiles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que son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miosina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actina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2. Las reguladoras 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3. Las proteínas estructurales 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. Algunas proteínas claves son: la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titina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miomesina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nebulina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distrofina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titina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es la tercera proteína mas abundante en los músculos esqueléticos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ct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bodies-the-exhibition-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439427"/>
            <a:ext cx="3929090" cy="241857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285750"/>
          <a:ext cx="7467600" cy="618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0,,11018050,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0"/>
            <a:ext cx="4357718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es-ES_tradnl" dirty="0" smtClean="0"/>
              <a:t>Generalidades: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4471990" cy="5473844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Las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fibras musculares como los músculos enteros están rodeados por capas de tejido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conectivo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Las aponeurosis o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fascias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son láminas o bandas anchas de tejido conectivo fibroso que se encuentran debajo de la piel y que envuelven los músculos y otros órganos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los vasos sanguíneos y los nervios penetran en los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músculos </a:t>
            </a:r>
          </a:p>
          <a:p>
            <a:pPr>
              <a:buNone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Al estudiar los músculos individualmente es de gran ayuda seguir un orden lógico, para facilitar la comprensión de los aspectos más importantes de estos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órganos</a:t>
            </a:r>
            <a:endParaRPr lang="es-MX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urchschaute Körper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8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urchschaute Körper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8718"/>
            <a:ext cx="9144000" cy="7786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urchschaute Körper (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04"/>
            <a:ext cx="9144000" cy="757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urchschaute Körper (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04"/>
            <a:ext cx="9144000" cy="757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urchschaute Körper (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144000" cy="736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urchschaute Körper (1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urchschaute Körper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urchschaute Kör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urchschaute Körper (1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</a:p>
          <a:p>
            <a:pPr>
              <a:buNone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H       Efecto  de apalancamiento 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U         en el organismo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S       Marco estructural    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O       en el organismo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5" name="4 Abrir llave"/>
          <p:cNvSpPr/>
          <p:nvPr/>
        </p:nvSpPr>
        <p:spPr>
          <a:xfrm>
            <a:off x="785786" y="1071546"/>
            <a:ext cx="642942" cy="36433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6 Imagen" descr="esquele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357562"/>
            <a:ext cx="1969888" cy="2847975"/>
          </a:xfrm>
          <a:prstGeom prst="rect">
            <a:avLst/>
          </a:prstGeom>
        </p:spPr>
      </p:pic>
      <p:sp>
        <p:nvSpPr>
          <p:cNvPr id="6" name="5 Llamada ovalada"/>
          <p:cNvSpPr/>
          <p:nvPr/>
        </p:nvSpPr>
        <p:spPr>
          <a:xfrm>
            <a:off x="5072066" y="1142984"/>
            <a:ext cx="3286148" cy="2071702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700" b="1" dirty="0" smtClean="0">
                <a:latin typeface="Arial Black" pitchFamily="34" charset="0"/>
              </a:rPr>
              <a:t>Pero no podrían moverse por si solos, necesitan de la contracción muscular</a:t>
            </a:r>
            <a:endParaRPr lang="es-MX" sz="17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urchschaute Körper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LO SIENTES VIDA !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5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urchschaute Körper (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853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42910" y="571480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chemeClr val="bg1"/>
                </a:solidFill>
                <a:latin typeface="Copperplate Gothic Light" pitchFamily="34" charset="0"/>
              </a:rPr>
              <a:t>GRACIAS POR SU ATENCION¡¡¡</a:t>
            </a:r>
            <a:endParaRPr lang="es-MX" sz="3600" b="1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57818" y="60007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latin typeface="Harrington" pitchFamily="82" charset="0"/>
              </a:rPr>
              <a:t>Matilde Pinales Hernández</a:t>
            </a:r>
            <a:endParaRPr lang="es-MX" b="1" dirty="0">
              <a:solidFill>
                <a:schemeClr val="bg1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etAttach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6858048" cy="585786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s-ES_tradnl" sz="4800" dirty="0" smtClean="0">
                <a:solidFill>
                  <a:schemeClr val="accent1">
                    <a:lumMod val="75000"/>
                  </a:schemeClr>
                </a:solidFill>
              </a:rPr>
              <a:t>Tejido muscular</a:t>
            </a:r>
            <a:endParaRPr lang="es-MX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357686" y="1357298"/>
            <a:ext cx="3786214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FUNCIONES: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  Regula el volumen 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de los órganos.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Genera calor.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Estabiliza la posición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del cuerpo.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Impulsa líquidos y alimentos a través de los diversos aparatos corporales.</a:t>
            </a:r>
            <a:endParaRPr lang="es-MX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musculoesqueleti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227882"/>
            <a:ext cx="4572032" cy="273329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 </a:t>
            </a:r>
            <a:br>
              <a:rPr lang="es-ES_tradnl" dirty="0" smtClean="0"/>
            </a:br>
            <a:r>
              <a:rPr lang="es-ES_tradnl" sz="4000" dirty="0" err="1" smtClean="0"/>
              <a:t>clasificacion</a:t>
            </a:r>
            <a:r>
              <a:rPr lang="es-ES_tradnl" sz="4000" dirty="0" smtClean="0"/>
              <a:t> del tejido muscular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1. ESQUELETICO</a:t>
            </a:r>
          </a:p>
          <a:p>
            <a:pPr>
              <a:buNone/>
            </a:pP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(estriado voluntario)</a:t>
            </a:r>
            <a:r>
              <a:rPr lang="es-ES" dirty="0" smtClean="0"/>
              <a:t>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-Cubre y se inserta sobre 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estructuras óseas y su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función consiste en 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Mover los huesos de estas .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-Fibras musculares largas, múltiples núcleos dispuestos en la periferia y tienen estriaciones transversales.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-Inervados por los nervios espinales y algunos craneales,</a:t>
            </a:r>
            <a:r>
              <a:rPr lang="es-ES" dirty="0" smtClean="0"/>
              <a:t> </a:t>
            </a: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-Sus contracciones dependen de la voluntad </a:t>
            </a:r>
          </a:p>
          <a:p>
            <a:pPr>
              <a:buNone/>
            </a:pP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2.Tejido muscular cardiaco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pPr>
              <a:buNone/>
            </a:pP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-Estriado involuntario</a:t>
            </a:r>
          </a:p>
          <a:p>
            <a:pPr>
              <a:buNone/>
            </a:pP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-Inervados por el sistema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nervioso autónomo.</a:t>
            </a:r>
          </a:p>
          <a:p>
            <a:pPr>
              <a:buNone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-Numerosos núcleos 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sitiados en el centro</a:t>
            </a:r>
          </a:p>
          <a:p>
            <a:pPr>
              <a:buNone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-Solo se localiza en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el corazón constituyendo el Miocardio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428736"/>
            <a:ext cx="4733925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500034" y="1785926"/>
            <a:ext cx="3214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-Fibras dispuestas en 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forma de red</a:t>
            </a:r>
            <a:endParaRPr lang="es-MX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nod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333779"/>
            <a:ext cx="6858048" cy="608923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543824" cy="6045348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El músculo cardiaco se deriva de las células mesodérmicas que emigran y envuelven al corazón en desarrollo mientras todavía tiene la forma de los tubos cardiacos primitivos.</a:t>
            </a:r>
            <a:endParaRPr lang="es-MX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MX" dirty="0"/>
          </a:p>
        </p:txBody>
      </p:sp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928802"/>
            <a:ext cx="6215106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868346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3. Tejido muscular liso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pPr>
              <a:buNone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-Forma parte las paredes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de órganos internos huecos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-Ligado a los folículos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pilosos en la piel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-Fibras fusiformes, provistas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de un solo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nucleo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y carecen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de estriaciones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Contraccion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involuntaria</a:t>
            </a:r>
          </a:p>
          <a:p>
            <a:pP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-En algunas partes del cuerpo pose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autoritmicidad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magen" descr="Dibuj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357298"/>
            <a:ext cx="4071966" cy="34290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707</Words>
  <Application>Microsoft Office PowerPoint</Application>
  <PresentationFormat>Presentación en pantalla (4:3)</PresentationFormat>
  <Paragraphs>114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Mirador</vt:lpstr>
      <vt:lpstr> </vt:lpstr>
      <vt:lpstr> </vt:lpstr>
      <vt:lpstr>Diapositiva 3</vt:lpstr>
      <vt:lpstr>Tejido muscular</vt:lpstr>
      <vt:lpstr>  clasificacion del tejido muscular </vt:lpstr>
      <vt:lpstr>2.Tejido muscular cardiaco</vt:lpstr>
      <vt:lpstr>Diapositiva 7</vt:lpstr>
      <vt:lpstr>Diapositiva 8</vt:lpstr>
      <vt:lpstr>3. Tejido muscular liso</vt:lpstr>
      <vt:lpstr>Desarrollo del sistema muscular</vt:lpstr>
      <vt:lpstr>Estas columnas mesodérmicas se segmentan en un conjunto de bloques de células, llamados somitas: el primer par de estos aparece el vigésimo día del desarrollo embrionario y hacia el trigésimo día ya estará formado el total de los 44 pares somitas. </vt:lpstr>
      <vt:lpstr>   Las células de una somita se diferencias en tres regiones:  1. Miotomo: que forma parte de los músculos estriados. 2. Dermatomo: que forma los tejidos conectivos, entre ellos la dermis.  3. Exclerotomo: que da origen a las vértebras.   </vt:lpstr>
      <vt:lpstr>Diapositiva 13</vt:lpstr>
      <vt:lpstr>Funciones del tejido muscular</vt:lpstr>
      <vt:lpstr>Propiedades funcionales de los musculos</vt:lpstr>
      <vt:lpstr>Inervación e irrigación sanguínea</vt:lpstr>
      <vt:lpstr>Diapositiva 17</vt:lpstr>
      <vt:lpstr>Proteinas musculares</vt:lpstr>
      <vt:lpstr>Diapositiva 19</vt:lpstr>
      <vt:lpstr>Generalidades: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Company>UAZ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MIOLOGÍA </dc:title>
  <dc:creator>AdminCISXXI</dc:creator>
  <cp:lastModifiedBy>AdminCISXXI</cp:lastModifiedBy>
  <cp:revision>54</cp:revision>
  <dcterms:created xsi:type="dcterms:W3CDTF">2008-12-27T19:29:39Z</dcterms:created>
  <dcterms:modified xsi:type="dcterms:W3CDTF">2008-10-28T23:59:28Z</dcterms:modified>
</cp:coreProperties>
</file>