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5" r:id="rId4"/>
    <p:sldId id="294" r:id="rId5"/>
    <p:sldId id="258" r:id="rId6"/>
    <p:sldId id="296" r:id="rId7"/>
    <p:sldId id="262" r:id="rId8"/>
    <p:sldId id="263" r:id="rId9"/>
    <p:sldId id="264" r:id="rId10"/>
    <p:sldId id="307" r:id="rId11"/>
    <p:sldId id="297" r:id="rId12"/>
    <p:sldId id="268" r:id="rId13"/>
    <p:sldId id="298" r:id="rId14"/>
    <p:sldId id="308" r:id="rId15"/>
    <p:sldId id="299" r:id="rId16"/>
    <p:sldId id="309" r:id="rId17"/>
    <p:sldId id="310" r:id="rId18"/>
    <p:sldId id="269" r:id="rId19"/>
    <p:sldId id="301" r:id="rId20"/>
    <p:sldId id="311" r:id="rId21"/>
    <p:sldId id="270" r:id="rId22"/>
    <p:sldId id="302" r:id="rId23"/>
    <p:sldId id="312" r:id="rId24"/>
    <p:sldId id="271" r:id="rId25"/>
    <p:sldId id="303" r:id="rId26"/>
    <p:sldId id="313" r:id="rId27"/>
    <p:sldId id="272" r:id="rId28"/>
    <p:sldId id="325" r:id="rId29"/>
    <p:sldId id="304" r:id="rId30"/>
    <p:sldId id="314" r:id="rId31"/>
    <p:sldId id="273" r:id="rId32"/>
    <p:sldId id="274" r:id="rId33"/>
    <p:sldId id="315" r:id="rId34"/>
    <p:sldId id="306" r:id="rId35"/>
    <p:sldId id="275" r:id="rId36"/>
    <p:sldId id="276" r:id="rId37"/>
    <p:sldId id="316" r:id="rId38"/>
    <p:sldId id="277" r:id="rId39"/>
    <p:sldId id="326" r:id="rId40"/>
    <p:sldId id="317" r:id="rId41"/>
    <p:sldId id="278" r:id="rId42"/>
    <p:sldId id="279" r:id="rId43"/>
    <p:sldId id="318" r:id="rId44"/>
    <p:sldId id="280" r:id="rId45"/>
    <p:sldId id="281" r:id="rId46"/>
    <p:sldId id="282" r:id="rId47"/>
    <p:sldId id="319" r:id="rId48"/>
    <p:sldId id="283" r:id="rId49"/>
    <p:sldId id="320" r:id="rId50"/>
    <p:sldId id="284" r:id="rId51"/>
    <p:sldId id="321" r:id="rId52"/>
    <p:sldId id="285" r:id="rId53"/>
    <p:sldId id="322" r:id="rId54"/>
    <p:sldId id="286" r:id="rId55"/>
    <p:sldId id="323" r:id="rId56"/>
    <p:sldId id="287" r:id="rId57"/>
    <p:sldId id="327" r:id="rId58"/>
    <p:sldId id="324" r:id="rId5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6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7ED3F-8EF0-481A-9EE7-A76D5A1D06C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MX"/>
        </a:p>
      </dgm:t>
    </dgm:pt>
    <dgm:pt modelId="{B6DA8543-CEA4-467B-8F6C-5A04B97A86A1}">
      <dgm:prSet phldrT="[Texto]" custT="1"/>
      <dgm:spPr/>
      <dgm:t>
        <a:bodyPr/>
        <a:lstStyle/>
        <a:p>
          <a:r>
            <a:rPr lang="es-MX" sz="2800" dirty="0" smtClean="0"/>
            <a:t>Tejido Epitelial</a:t>
          </a:r>
          <a:endParaRPr lang="es-MX" sz="2800" dirty="0"/>
        </a:p>
      </dgm:t>
    </dgm:pt>
    <dgm:pt modelId="{6DB7F6FA-3F5B-4D93-BC6C-102D7D01A90E}" type="parTrans" cxnId="{65F4B57C-6746-475E-8110-558DB49425DE}">
      <dgm:prSet/>
      <dgm:spPr/>
      <dgm:t>
        <a:bodyPr/>
        <a:lstStyle/>
        <a:p>
          <a:endParaRPr lang="es-MX"/>
        </a:p>
      </dgm:t>
    </dgm:pt>
    <dgm:pt modelId="{ED349819-3F5C-47A5-8C3E-FADC0DB539D7}" type="sibTrans" cxnId="{65F4B57C-6746-475E-8110-558DB49425DE}">
      <dgm:prSet/>
      <dgm:spPr/>
      <dgm:t>
        <a:bodyPr/>
        <a:lstStyle/>
        <a:p>
          <a:endParaRPr lang="es-MX"/>
        </a:p>
      </dgm:t>
    </dgm:pt>
    <dgm:pt modelId="{EDDC7DE6-E937-4BDA-8A73-95B8DDD1A690}">
      <dgm:prSet phldrT="[Texto]"/>
      <dgm:spPr/>
      <dgm:t>
        <a:bodyPr/>
        <a:lstStyle/>
        <a:p>
          <a:r>
            <a:rPr lang="es-MX" dirty="0" smtClean="0"/>
            <a:t>Capas de células especializadas en funciones de protección, absorción o intercambio </a:t>
          </a:r>
          <a:endParaRPr lang="es-MX" dirty="0"/>
        </a:p>
      </dgm:t>
    </dgm:pt>
    <dgm:pt modelId="{BC979B92-0E4A-4812-AA89-ABE025473CC1}" type="sibTrans" cxnId="{1C5EB4D7-E5D0-48F8-B30B-A7D6CFDA15AE}">
      <dgm:prSet/>
      <dgm:spPr/>
      <dgm:t>
        <a:bodyPr/>
        <a:lstStyle/>
        <a:p>
          <a:endParaRPr lang="es-MX"/>
        </a:p>
      </dgm:t>
    </dgm:pt>
    <dgm:pt modelId="{39F13E3A-D5E9-4CA3-9392-B6F679ACC72A}" type="parTrans" cxnId="{1C5EB4D7-E5D0-48F8-B30B-A7D6CFDA15AE}">
      <dgm:prSet/>
      <dgm:spPr/>
      <dgm:t>
        <a:bodyPr/>
        <a:lstStyle/>
        <a:p>
          <a:endParaRPr lang="es-MX"/>
        </a:p>
      </dgm:t>
    </dgm:pt>
    <dgm:pt modelId="{85EA2699-4A2E-46F4-94BC-B5DCF67C7430}">
      <dgm:prSet custT="1"/>
      <dgm:spPr/>
      <dgm:t>
        <a:bodyPr/>
        <a:lstStyle/>
        <a:p>
          <a:r>
            <a:rPr lang="es-MX" sz="1300" dirty="0" smtClean="0"/>
            <a:t> </a:t>
          </a:r>
          <a:r>
            <a:rPr lang="es-MX" sz="2000" dirty="0" smtClean="0"/>
            <a:t>Epitelios o membranas epiteliales de cubierta y revestimiento</a:t>
          </a:r>
          <a:endParaRPr lang="es-MX" sz="2000" dirty="0"/>
        </a:p>
      </dgm:t>
    </dgm:pt>
    <dgm:pt modelId="{1048ED70-0FC8-4785-BC98-FF01185A4148}" type="sibTrans" cxnId="{59AF65C4-C592-4883-AF61-7D813E0E23EB}">
      <dgm:prSet/>
      <dgm:spPr/>
      <dgm:t>
        <a:bodyPr/>
        <a:lstStyle/>
        <a:p>
          <a:endParaRPr lang="es-MX"/>
        </a:p>
      </dgm:t>
    </dgm:pt>
    <dgm:pt modelId="{7D4ECF01-2B96-4221-AAD0-EEB3A19A42C5}" type="parTrans" cxnId="{59AF65C4-C592-4883-AF61-7D813E0E23EB}">
      <dgm:prSet/>
      <dgm:spPr/>
      <dgm:t>
        <a:bodyPr/>
        <a:lstStyle/>
        <a:p>
          <a:endParaRPr lang="es-MX"/>
        </a:p>
      </dgm:t>
    </dgm:pt>
    <dgm:pt modelId="{A1698505-A069-4706-884D-E43095E751BB}">
      <dgm:prSet phldrT="[Texto]"/>
      <dgm:spPr/>
      <dgm:t>
        <a:bodyPr/>
        <a:lstStyle/>
        <a:p>
          <a:r>
            <a:rPr lang="es-MX" dirty="0" smtClean="0"/>
            <a:t>Masas o agrupaciones celulares, especializados en la secreción. </a:t>
          </a:r>
          <a:endParaRPr lang="es-MX" dirty="0"/>
        </a:p>
      </dgm:t>
    </dgm:pt>
    <dgm:pt modelId="{22D266F7-5979-4DE8-BCA9-7729B45D244A}" type="sibTrans" cxnId="{5B6434F0-1D7B-4CDE-83DD-5A4A3C42DE04}">
      <dgm:prSet/>
      <dgm:spPr/>
      <dgm:t>
        <a:bodyPr/>
        <a:lstStyle/>
        <a:p>
          <a:endParaRPr lang="es-MX"/>
        </a:p>
      </dgm:t>
    </dgm:pt>
    <dgm:pt modelId="{E70C986E-B837-40F6-9629-0ABE39D7718C}" type="parTrans" cxnId="{5B6434F0-1D7B-4CDE-83DD-5A4A3C42DE04}">
      <dgm:prSet/>
      <dgm:spPr/>
      <dgm:t>
        <a:bodyPr/>
        <a:lstStyle/>
        <a:p>
          <a:endParaRPr lang="es-MX"/>
        </a:p>
      </dgm:t>
    </dgm:pt>
    <dgm:pt modelId="{21622291-79BD-42D0-A461-A54A78F1BA5D}">
      <dgm:prSet custT="1"/>
      <dgm:spPr/>
      <dgm:t>
        <a:bodyPr/>
        <a:lstStyle/>
        <a:p>
          <a:r>
            <a:rPr lang="es-MX" sz="2000" dirty="0" smtClean="0"/>
            <a:t>Los epitelios glandulares</a:t>
          </a:r>
          <a:endParaRPr lang="es-MX" sz="2000" dirty="0"/>
        </a:p>
      </dgm:t>
    </dgm:pt>
    <dgm:pt modelId="{B99721F7-C1D7-4742-B8C1-73945CB12320}" type="sibTrans" cxnId="{64668EDB-EC1D-41EA-92CE-EAC69AD9F257}">
      <dgm:prSet/>
      <dgm:spPr/>
      <dgm:t>
        <a:bodyPr/>
        <a:lstStyle/>
        <a:p>
          <a:endParaRPr lang="es-MX"/>
        </a:p>
      </dgm:t>
    </dgm:pt>
    <dgm:pt modelId="{505CD568-9026-4B62-92D6-9104C357AACA}" type="parTrans" cxnId="{64668EDB-EC1D-41EA-92CE-EAC69AD9F257}">
      <dgm:prSet/>
      <dgm:spPr/>
      <dgm:t>
        <a:bodyPr/>
        <a:lstStyle/>
        <a:p>
          <a:endParaRPr lang="es-MX"/>
        </a:p>
      </dgm:t>
    </dgm:pt>
    <dgm:pt modelId="{6DB5036B-A956-4145-A453-BB8B02278E72}" type="pres">
      <dgm:prSet presAssocID="{4037ED3F-8EF0-481A-9EE7-A76D5A1D06C2}" presName="diagram" presStyleCnt="0">
        <dgm:presLayoutVars>
          <dgm:chPref val="1"/>
          <dgm:dir/>
          <dgm:animOne val="branch"/>
          <dgm:animLvl val="lvl"/>
          <dgm:resizeHandles val="exact"/>
        </dgm:presLayoutVars>
      </dgm:prSet>
      <dgm:spPr/>
      <dgm:t>
        <a:bodyPr/>
        <a:lstStyle/>
        <a:p>
          <a:endParaRPr lang="es-MX"/>
        </a:p>
      </dgm:t>
    </dgm:pt>
    <dgm:pt modelId="{51C13AE9-5979-44C1-ABD9-C7E1EB1AC62D}" type="pres">
      <dgm:prSet presAssocID="{B6DA8543-CEA4-467B-8F6C-5A04B97A86A1}" presName="root1" presStyleCnt="0"/>
      <dgm:spPr/>
    </dgm:pt>
    <dgm:pt modelId="{A7D1E4D9-2330-49AD-B580-688CBD7AF560}" type="pres">
      <dgm:prSet presAssocID="{B6DA8543-CEA4-467B-8F6C-5A04B97A86A1}" presName="LevelOneTextNode" presStyleLbl="node0" presStyleIdx="0" presStyleCnt="1" custScaleY="204688">
        <dgm:presLayoutVars>
          <dgm:chPref val="3"/>
        </dgm:presLayoutVars>
      </dgm:prSet>
      <dgm:spPr/>
      <dgm:t>
        <a:bodyPr/>
        <a:lstStyle/>
        <a:p>
          <a:endParaRPr lang="es-MX"/>
        </a:p>
      </dgm:t>
    </dgm:pt>
    <dgm:pt modelId="{B02D05CD-FA78-4455-881A-24F29E7EA95E}" type="pres">
      <dgm:prSet presAssocID="{B6DA8543-CEA4-467B-8F6C-5A04B97A86A1}" presName="level2hierChild" presStyleCnt="0"/>
      <dgm:spPr/>
    </dgm:pt>
    <dgm:pt modelId="{E60A2428-0AE4-4AAA-9194-A29C99BED725}" type="pres">
      <dgm:prSet presAssocID="{7D4ECF01-2B96-4221-AAD0-EEB3A19A42C5}" presName="conn2-1" presStyleLbl="parChTrans1D2" presStyleIdx="0" presStyleCnt="2"/>
      <dgm:spPr/>
      <dgm:t>
        <a:bodyPr/>
        <a:lstStyle/>
        <a:p>
          <a:endParaRPr lang="es-MX"/>
        </a:p>
      </dgm:t>
    </dgm:pt>
    <dgm:pt modelId="{8BD8BE63-B1DD-423C-A2D9-11B06FA6E1D4}" type="pres">
      <dgm:prSet presAssocID="{7D4ECF01-2B96-4221-AAD0-EEB3A19A42C5}" presName="connTx" presStyleLbl="parChTrans1D2" presStyleIdx="0" presStyleCnt="2"/>
      <dgm:spPr/>
      <dgm:t>
        <a:bodyPr/>
        <a:lstStyle/>
        <a:p>
          <a:endParaRPr lang="es-MX"/>
        </a:p>
      </dgm:t>
    </dgm:pt>
    <dgm:pt modelId="{824B7CE1-024C-4A77-A5BF-9F352A05F810}" type="pres">
      <dgm:prSet presAssocID="{85EA2699-4A2E-46F4-94BC-B5DCF67C7430}" presName="root2" presStyleCnt="0"/>
      <dgm:spPr/>
    </dgm:pt>
    <dgm:pt modelId="{D6C85F22-75E0-40DF-B69C-5E5610024D81}" type="pres">
      <dgm:prSet presAssocID="{85EA2699-4A2E-46F4-94BC-B5DCF67C7430}" presName="LevelTwoTextNode" presStyleLbl="node2" presStyleIdx="0" presStyleCnt="2" custScaleY="168922">
        <dgm:presLayoutVars>
          <dgm:chPref val="3"/>
        </dgm:presLayoutVars>
      </dgm:prSet>
      <dgm:spPr/>
      <dgm:t>
        <a:bodyPr/>
        <a:lstStyle/>
        <a:p>
          <a:endParaRPr lang="es-MX"/>
        </a:p>
      </dgm:t>
    </dgm:pt>
    <dgm:pt modelId="{7128E939-315E-4AD0-A351-1BBC622B3CDE}" type="pres">
      <dgm:prSet presAssocID="{85EA2699-4A2E-46F4-94BC-B5DCF67C7430}" presName="level3hierChild" presStyleCnt="0"/>
      <dgm:spPr/>
    </dgm:pt>
    <dgm:pt modelId="{CF98C2FA-222A-4B78-8C42-086CF00873E5}" type="pres">
      <dgm:prSet presAssocID="{39F13E3A-D5E9-4CA3-9392-B6F679ACC72A}" presName="conn2-1" presStyleLbl="parChTrans1D3" presStyleIdx="0" presStyleCnt="2"/>
      <dgm:spPr/>
      <dgm:t>
        <a:bodyPr/>
        <a:lstStyle/>
        <a:p>
          <a:endParaRPr lang="es-MX"/>
        </a:p>
      </dgm:t>
    </dgm:pt>
    <dgm:pt modelId="{FEF6E4E6-D259-46AF-9E27-BA2D1A1E10E7}" type="pres">
      <dgm:prSet presAssocID="{39F13E3A-D5E9-4CA3-9392-B6F679ACC72A}" presName="connTx" presStyleLbl="parChTrans1D3" presStyleIdx="0" presStyleCnt="2"/>
      <dgm:spPr/>
      <dgm:t>
        <a:bodyPr/>
        <a:lstStyle/>
        <a:p>
          <a:endParaRPr lang="es-MX"/>
        </a:p>
      </dgm:t>
    </dgm:pt>
    <dgm:pt modelId="{E211A7EE-C6C2-4986-9096-10ED5261F02A}" type="pres">
      <dgm:prSet presAssocID="{EDDC7DE6-E937-4BDA-8A73-95B8DDD1A690}" presName="root2" presStyleCnt="0"/>
      <dgm:spPr/>
    </dgm:pt>
    <dgm:pt modelId="{22E98BEB-7296-4219-B41B-25C949CAE674}" type="pres">
      <dgm:prSet presAssocID="{EDDC7DE6-E937-4BDA-8A73-95B8DDD1A690}" presName="LevelTwoTextNode" presStyleLbl="node3" presStyleIdx="0" presStyleCnt="2" custScaleY="170711">
        <dgm:presLayoutVars>
          <dgm:chPref val="3"/>
        </dgm:presLayoutVars>
      </dgm:prSet>
      <dgm:spPr/>
      <dgm:t>
        <a:bodyPr/>
        <a:lstStyle/>
        <a:p>
          <a:endParaRPr lang="es-MX"/>
        </a:p>
      </dgm:t>
    </dgm:pt>
    <dgm:pt modelId="{5298EC72-64FE-44BE-B13B-807F024DC779}" type="pres">
      <dgm:prSet presAssocID="{EDDC7DE6-E937-4BDA-8A73-95B8DDD1A690}" presName="level3hierChild" presStyleCnt="0"/>
      <dgm:spPr/>
    </dgm:pt>
    <dgm:pt modelId="{F253CF2F-3D42-46E1-9C07-0195E5B00FE8}" type="pres">
      <dgm:prSet presAssocID="{505CD568-9026-4B62-92D6-9104C357AACA}" presName="conn2-1" presStyleLbl="parChTrans1D2" presStyleIdx="1" presStyleCnt="2"/>
      <dgm:spPr/>
      <dgm:t>
        <a:bodyPr/>
        <a:lstStyle/>
        <a:p>
          <a:endParaRPr lang="es-MX"/>
        </a:p>
      </dgm:t>
    </dgm:pt>
    <dgm:pt modelId="{7CA09103-B1FD-4523-8FB3-02DDCE6BFAEC}" type="pres">
      <dgm:prSet presAssocID="{505CD568-9026-4B62-92D6-9104C357AACA}" presName="connTx" presStyleLbl="parChTrans1D2" presStyleIdx="1" presStyleCnt="2"/>
      <dgm:spPr/>
      <dgm:t>
        <a:bodyPr/>
        <a:lstStyle/>
        <a:p>
          <a:endParaRPr lang="es-MX"/>
        </a:p>
      </dgm:t>
    </dgm:pt>
    <dgm:pt modelId="{A4F51EBF-71B1-482A-A472-2AE783BC1C03}" type="pres">
      <dgm:prSet presAssocID="{21622291-79BD-42D0-A461-A54A78F1BA5D}" presName="root2" presStyleCnt="0"/>
      <dgm:spPr/>
    </dgm:pt>
    <dgm:pt modelId="{326FC15E-8685-473C-9309-9D2D787952F7}" type="pres">
      <dgm:prSet presAssocID="{21622291-79BD-42D0-A461-A54A78F1BA5D}" presName="LevelTwoTextNode" presStyleLbl="node2" presStyleIdx="1" presStyleCnt="2" custScaleY="164120">
        <dgm:presLayoutVars>
          <dgm:chPref val="3"/>
        </dgm:presLayoutVars>
      </dgm:prSet>
      <dgm:spPr/>
      <dgm:t>
        <a:bodyPr/>
        <a:lstStyle/>
        <a:p>
          <a:endParaRPr lang="es-MX"/>
        </a:p>
      </dgm:t>
    </dgm:pt>
    <dgm:pt modelId="{BB62622C-2A68-460A-BA0D-82C29CB20F7C}" type="pres">
      <dgm:prSet presAssocID="{21622291-79BD-42D0-A461-A54A78F1BA5D}" presName="level3hierChild" presStyleCnt="0"/>
      <dgm:spPr/>
    </dgm:pt>
    <dgm:pt modelId="{F40472A5-976A-4C22-B79D-0899F7953F71}" type="pres">
      <dgm:prSet presAssocID="{E70C986E-B837-40F6-9629-0ABE39D7718C}" presName="conn2-1" presStyleLbl="parChTrans1D3" presStyleIdx="1" presStyleCnt="2"/>
      <dgm:spPr/>
      <dgm:t>
        <a:bodyPr/>
        <a:lstStyle/>
        <a:p>
          <a:endParaRPr lang="es-MX"/>
        </a:p>
      </dgm:t>
    </dgm:pt>
    <dgm:pt modelId="{230659A3-B28E-47BA-9F63-F2FAAD4D5836}" type="pres">
      <dgm:prSet presAssocID="{E70C986E-B837-40F6-9629-0ABE39D7718C}" presName="connTx" presStyleLbl="parChTrans1D3" presStyleIdx="1" presStyleCnt="2"/>
      <dgm:spPr/>
      <dgm:t>
        <a:bodyPr/>
        <a:lstStyle/>
        <a:p>
          <a:endParaRPr lang="es-MX"/>
        </a:p>
      </dgm:t>
    </dgm:pt>
    <dgm:pt modelId="{9BD275CE-1BA2-496E-98EF-2FC0A4F57370}" type="pres">
      <dgm:prSet presAssocID="{A1698505-A069-4706-884D-E43095E751BB}" presName="root2" presStyleCnt="0"/>
      <dgm:spPr/>
    </dgm:pt>
    <dgm:pt modelId="{34A681CE-3D7D-4FC4-B11B-73D048BC52B9}" type="pres">
      <dgm:prSet presAssocID="{A1698505-A069-4706-884D-E43095E751BB}" presName="LevelTwoTextNode" presStyleLbl="node3" presStyleIdx="1" presStyleCnt="2" custScaleY="178216">
        <dgm:presLayoutVars>
          <dgm:chPref val="3"/>
        </dgm:presLayoutVars>
      </dgm:prSet>
      <dgm:spPr/>
      <dgm:t>
        <a:bodyPr/>
        <a:lstStyle/>
        <a:p>
          <a:endParaRPr lang="es-MX"/>
        </a:p>
      </dgm:t>
    </dgm:pt>
    <dgm:pt modelId="{9D0F771F-017A-4B58-9C94-8043B4217ADF}" type="pres">
      <dgm:prSet presAssocID="{A1698505-A069-4706-884D-E43095E751BB}" presName="level3hierChild" presStyleCnt="0"/>
      <dgm:spPr/>
    </dgm:pt>
  </dgm:ptLst>
  <dgm:cxnLst>
    <dgm:cxn modelId="{392CBAFC-6A76-49D8-81EC-1D52BD8135B8}" type="presOf" srcId="{7D4ECF01-2B96-4221-AAD0-EEB3A19A42C5}" destId="{E60A2428-0AE4-4AAA-9194-A29C99BED725}" srcOrd="0" destOrd="0" presId="urn:microsoft.com/office/officeart/2005/8/layout/hierarchy2"/>
    <dgm:cxn modelId="{63C69868-9C3D-47C9-AC08-8DC13988A354}" type="presOf" srcId="{7D4ECF01-2B96-4221-AAD0-EEB3A19A42C5}" destId="{8BD8BE63-B1DD-423C-A2D9-11B06FA6E1D4}" srcOrd="1" destOrd="0" presId="urn:microsoft.com/office/officeart/2005/8/layout/hierarchy2"/>
    <dgm:cxn modelId="{67A161E8-75B4-4285-A4E7-0CE62755B457}" type="presOf" srcId="{39F13E3A-D5E9-4CA3-9392-B6F679ACC72A}" destId="{CF98C2FA-222A-4B78-8C42-086CF00873E5}" srcOrd="0" destOrd="0" presId="urn:microsoft.com/office/officeart/2005/8/layout/hierarchy2"/>
    <dgm:cxn modelId="{61D6F266-FD3D-4AD6-8ACC-E3E936E3E468}" type="presOf" srcId="{E70C986E-B837-40F6-9629-0ABE39D7718C}" destId="{F40472A5-976A-4C22-B79D-0899F7953F71}" srcOrd="0" destOrd="0" presId="urn:microsoft.com/office/officeart/2005/8/layout/hierarchy2"/>
    <dgm:cxn modelId="{1C5EB4D7-E5D0-48F8-B30B-A7D6CFDA15AE}" srcId="{85EA2699-4A2E-46F4-94BC-B5DCF67C7430}" destId="{EDDC7DE6-E937-4BDA-8A73-95B8DDD1A690}" srcOrd="0" destOrd="0" parTransId="{39F13E3A-D5E9-4CA3-9392-B6F679ACC72A}" sibTransId="{BC979B92-0E4A-4812-AA89-ABE025473CC1}"/>
    <dgm:cxn modelId="{77BD0A93-0F38-4F99-8A2A-637FD3D51FC1}" type="presOf" srcId="{EDDC7DE6-E937-4BDA-8A73-95B8DDD1A690}" destId="{22E98BEB-7296-4219-B41B-25C949CAE674}" srcOrd="0" destOrd="0" presId="urn:microsoft.com/office/officeart/2005/8/layout/hierarchy2"/>
    <dgm:cxn modelId="{7AA576ED-E416-48FB-AB8C-13EF70513619}" type="presOf" srcId="{4037ED3F-8EF0-481A-9EE7-A76D5A1D06C2}" destId="{6DB5036B-A956-4145-A453-BB8B02278E72}" srcOrd="0" destOrd="0" presId="urn:microsoft.com/office/officeart/2005/8/layout/hierarchy2"/>
    <dgm:cxn modelId="{AE6420A4-D56D-4FB8-915E-DAB5C18DF3F9}" type="presOf" srcId="{B6DA8543-CEA4-467B-8F6C-5A04B97A86A1}" destId="{A7D1E4D9-2330-49AD-B580-688CBD7AF560}" srcOrd="0" destOrd="0" presId="urn:microsoft.com/office/officeart/2005/8/layout/hierarchy2"/>
    <dgm:cxn modelId="{DE8F0791-AC55-454C-B79A-1AEDD9519593}" type="presOf" srcId="{E70C986E-B837-40F6-9629-0ABE39D7718C}" destId="{230659A3-B28E-47BA-9F63-F2FAAD4D5836}" srcOrd="1" destOrd="0" presId="urn:microsoft.com/office/officeart/2005/8/layout/hierarchy2"/>
    <dgm:cxn modelId="{0F1511E0-B66F-40EC-9E4F-575888C37E59}" type="presOf" srcId="{21622291-79BD-42D0-A461-A54A78F1BA5D}" destId="{326FC15E-8685-473C-9309-9D2D787952F7}" srcOrd="0" destOrd="0" presId="urn:microsoft.com/office/officeart/2005/8/layout/hierarchy2"/>
    <dgm:cxn modelId="{65F4B57C-6746-475E-8110-558DB49425DE}" srcId="{4037ED3F-8EF0-481A-9EE7-A76D5A1D06C2}" destId="{B6DA8543-CEA4-467B-8F6C-5A04B97A86A1}" srcOrd="0" destOrd="0" parTransId="{6DB7F6FA-3F5B-4D93-BC6C-102D7D01A90E}" sibTransId="{ED349819-3F5C-47A5-8C3E-FADC0DB539D7}"/>
    <dgm:cxn modelId="{DA39F694-E980-431B-8896-D75521186162}" type="presOf" srcId="{A1698505-A069-4706-884D-E43095E751BB}" destId="{34A681CE-3D7D-4FC4-B11B-73D048BC52B9}" srcOrd="0" destOrd="0" presId="urn:microsoft.com/office/officeart/2005/8/layout/hierarchy2"/>
    <dgm:cxn modelId="{1C5A945B-F7B6-4A0B-94DA-097ED3C9F13F}" type="presOf" srcId="{39F13E3A-D5E9-4CA3-9392-B6F679ACC72A}" destId="{FEF6E4E6-D259-46AF-9E27-BA2D1A1E10E7}" srcOrd="1" destOrd="0" presId="urn:microsoft.com/office/officeart/2005/8/layout/hierarchy2"/>
    <dgm:cxn modelId="{64668EDB-EC1D-41EA-92CE-EAC69AD9F257}" srcId="{B6DA8543-CEA4-467B-8F6C-5A04B97A86A1}" destId="{21622291-79BD-42D0-A461-A54A78F1BA5D}" srcOrd="1" destOrd="0" parTransId="{505CD568-9026-4B62-92D6-9104C357AACA}" sibTransId="{B99721F7-C1D7-4742-B8C1-73945CB12320}"/>
    <dgm:cxn modelId="{2768CA1B-5732-4FC7-ADD1-E87EEA0CD6BD}" type="presOf" srcId="{85EA2699-4A2E-46F4-94BC-B5DCF67C7430}" destId="{D6C85F22-75E0-40DF-B69C-5E5610024D81}" srcOrd="0" destOrd="0" presId="urn:microsoft.com/office/officeart/2005/8/layout/hierarchy2"/>
    <dgm:cxn modelId="{99FD641A-B0EA-4C77-8CBF-BA59A14C5F52}" type="presOf" srcId="{505CD568-9026-4B62-92D6-9104C357AACA}" destId="{F253CF2F-3D42-46E1-9C07-0195E5B00FE8}" srcOrd="0" destOrd="0" presId="urn:microsoft.com/office/officeart/2005/8/layout/hierarchy2"/>
    <dgm:cxn modelId="{98A96CF9-7537-4AF4-9BAA-70E4DD340492}" type="presOf" srcId="{505CD568-9026-4B62-92D6-9104C357AACA}" destId="{7CA09103-B1FD-4523-8FB3-02DDCE6BFAEC}" srcOrd="1" destOrd="0" presId="urn:microsoft.com/office/officeart/2005/8/layout/hierarchy2"/>
    <dgm:cxn modelId="{5B6434F0-1D7B-4CDE-83DD-5A4A3C42DE04}" srcId="{21622291-79BD-42D0-A461-A54A78F1BA5D}" destId="{A1698505-A069-4706-884D-E43095E751BB}" srcOrd="0" destOrd="0" parTransId="{E70C986E-B837-40F6-9629-0ABE39D7718C}" sibTransId="{22D266F7-5979-4DE8-BCA9-7729B45D244A}"/>
    <dgm:cxn modelId="{59AF65C4-C592-4883-AF61-7D813E0E23EB}" srcId="{B6DA8543-CEA4-467B-8F6C-5A04B97A86A1}" destId="{85EA2699-4A2E-46F4-94BC-B5DCF67C7430}" srcOrd="0" destOrd="0" parTransId="{7D4ECF01-2B96-4221-AAD0-EEB3A19A42C5}" sibTransId="{1048ED70-0FC8-4785-BC98-FF01185A4148}"/>
    <dgm:cxn modelId="{04883649-4EB6-4D6C-A7B1-D6E0829E018F}" type="presParOf" srcId="{6DB5036B-A956-4145-A453-BB8B02278E72}" destId="{51C13AE9-5979-44C1-ABD9-C7E1EB1AC62D}" srcOrd="0" destOrd="0" presId="urn:microsoft.com/office/officeart/2005/8/layout/hierarchy2"/>
    <dgm:cxn modelId="{211D4A3B-8682-4B9D-BF25-D4DB7345763A}" type="presParOf" srcId="{51C13AE9-5979-44C1-ABD9-C7E1EB1AC62D}" destId="{A7D1E4D9-2330-49AD-B580-688CBD7AF560}" srcOrd="0" destOrd="0" presId="urn:microsoft.com/office/officeart/2005/8/layout/hierarchy2"/>
    <dgm:cxn modelId="{BED3A931-311D-4856-B6B4-9D442655DB06}" type="presParOf" srcId="{51C13AE9-5979-44C1-ABD9-C7E1EB1AC62D}" destId="{B02D05CD-FA78-4455-881A-24F29E7EA95E}" srcOrd="1" destOrd="0" presId="urn:microsoft.com/office/officeart/2005/8/layout/hierarchy2"/>
    <dgm:cxn modelId="{A0F1482D-4818-4D20-99E8-E5F0DE0764DD}" type="presParOf" srcId="{B02D05CD-FA78-4455-881A-24F29E7EA95E}" destId="{E60A2428-0AE4-4AAA-9194-A29C99BED725}" srcOrd="0" destOrd="0" presId="urn:microsoft.com/office/officeart/2005/8/layout/hierarchy2"/>
    <dgm:cxn modelId="{1E2D8F2A-AB5E-4E83-B4E1-2A810CDAF9C2}" type="presParOf" srcId="{E60A2428-0AE4-4AAA-9194-A29C99BED725}" destId="{8BD8BE63-B1DD-423C-A2D9-11B06FA6E1D4}" srcOrd="0" destOrd="0" presId="urn:microsoft.com/office/officeart/2005/8/layout/hierarchy2"/>
    <dgm:cxn modelId="{3BC42A02-EBDB-4E09-9C7C-5C342BE2B512}" type="presParOf" srcId="{B02D05CD-FA78-4455-881A-24F29E7EA95E}" destId="{824B7CE1-024C-4A77-A5BF-9F352A05F810}" srcOrd="1" destOrd="0" presId="urn:microsoft.com/office/officeart/2005/8/layout/hierarchy2"/>
    <dgm:cxn modelId="{2536577E-E886-4ECC-A0E7-1121C25BDE58}" type="presParOf" srcId="{824B7CE1-024C-4A77-A5BF-9F352A05F810}" destId="{D6C85F22-75E0-40DF-B69C-5E5610024D81}" srcOrd="0" destOrd="0" presId="urn:microsoft.com/office/officeart/2005/8/layout/hierarchy2"/>
    <dgm:cxn modelId="{DD3F879A-9F71-4C61-9642-622162C94E83}" type="presParOf" srcId="{824B7CE1-024C-4A77-A5BF-9F352A05F810}" destId="{7128E939-315E-4AD0-A351-1BBC622B3CDE}" srcOrd="1" destOrd="0" presId="urn:microsoft.com/office/officeart/2005/8/layout/hierarchy2"/>
    <dgm:cxn modelId="{6967138F-4681-4F85-A078-5B142D5A5EA8}" type="presParOf" srcId="{7128E939-315E-4AD0-A351-1BBC622B3CDE}" destId="{CF98C2FA-222A-4B78-8C42-086CF00873E5}" srcOrd="0" destOrd="0" presId="urn:microsoft.com/office/officeart/2005/8/layout/hierarchy2"/>
    <dgm:cxn modelId="{00BA0871-540F-48C7-88D7-C63EF81D555B}" type="presParOf" srcId="{CF98C2FA-222A-4B78-8C42-086CF00873E5}" destId="{FEF6E4E6-D259-46AF-9E27-BA2D1A1E10E7}" srcOrd="0" destOrd="0" presId="urn:microsoft.com/office/officeart/2005/8/layout/hierarchy2"/>
    <dgm:cxn modelId="{8AC2B3BB-7EE9-49F2-91EB-723C839E3794}" type="presParOf" srcId="{7128E939-315E-4AD0-A351-1BBC622B3CDE}" destId="{E211A7EE-C6C2-4986-9096-10ED5261F02A}" srcOrd="1" destOrd="0" presId="urn:microsoft.com/office/officeart/2005/8/layout/hierarchy2"/>
    <dgm:cxn modelId="{2BC0B3E4-0418-430F-8745-AADE4576703A}" type="presParOf" srcId="{E211A7EE-C6C2-4986-9096-10ED5261F02A}" destId="{22E98BEB-7296-4219-B41B-25C949CAE674}" srcOrd="0" destOrd="0" presId="urn:microsoft.com/office/officeart/2005/8/layout/hierarchy2"/>
    <dgm:cxn modelId="{14620B1B-3839-40C1-8BF4-4F44009AE9FE}" type="presParOf" srcId="{E211A7EE-C6C2-4986-9096-10ED5261F02A}" destId="{5298EC72-64FE-44BE-B13B-807F024DC779}" srcOrd="1" destOrd="0" presId="urn:microsoft.com/office/officeart/2005/8/layout/hierarchy2"/>
    <dgm:cxn modelId="{2607ABCA-B83A-4243-B21E-39F7B68CEF6C}" type="presParOf" srcId="{B02D05CD-FA78-4455-881A-24F29E7EA95E}" destId="{F253CF2F-3D42-46E1-9C07-0195E5B00FE8}" srcOrd="2" destOrd="0" presId="urn:microsoft.com/office/officeart/2005/8/layout/hierarchy2"/>
    <dgm:cxn modelId="{B1614381-B3DB-4F4C-9275-0E4B36E24D71}" type="presParOf" srcId="{F253CF2F-3D42-46E1-9C07-0195E5B00FE8}" destId="{7CA09103-B1FD-4523-8FB3-02DDCE6BFAEC}" srcOrd="0" destOrd="0" presId="urn:microsoft.com/office/officeart/2005/8/layout/hierarchy2"/>
    <dgm:cxn modelId="{FC181B8E-1C94-4BC6-8F77-CD6E4D26FB56}" type="presParOf" srcId="{B02D05CD-FA78-4455-881A-24F29E7EA95E}" destId="{A4F51EBF-71B1-482A-A472-2AE783BC1C03}" srcOrd="3" destOrd="0" presId="urn:microsoft.com/office/officeart/2005/8/layout/hierarchy2"/>
    <dgm:cxn modelId="{1956E288-C47C-43F1-899A-CE987E572262}" type="presParOf" srcId="{A4F51EBF-71B1-482A-A472-2AE783BC1C03}" destId="{326FC15E-8685-473C-9309-9D2D787952F7}" srcOrd="0" destOrd="0" presId="urn:microsoft.com/office/officeart/2005/8/layout/hierarchy2"/>
    <dgm:cxn modelId="{E90607AF-BF2C-4C34-8D67-B05A54FE4778}" type="presParOf" srcId="{A4F51EBF-71B1-482A-A472-2AE783BC1C03}" destId="{BB62622C-2A68-460A-BA0D-82C29CB20F7C}" srcOrd="1" destOrd="0" presId="urn:microsoft.com/office/officeart/2005/8/layout/hierarchy2"/>
    <dgm:cxn modelId="{E3DD7B49-D27C-47B1-B244-C6EEC58B02B3}" type="presParOf" srcId="{BB62622C-2A68-460A-BA0D-82C29CB20F7C}" destId="{F40472A5-976A-4C22-B79D-0899F7953F71}" srcOrd="0" destOrd="0" presId="urn:microsoft.com/office/officeart/2005/8/layout/hierarchy2"/>
    <dgm:cxn modelId="{31CF7D80-D033-4DE0-8A84-6104428C6A4C}" type="presParOf" srcId="{F40472A5-976A-4C22-B79D-0899F7953F71}" destId="{230659A3-B28E-47BA-9F63-F2FAAD4D5836}" srcOrd="0" destOrd="0" presId="urn:microsoft.com/office/officeart/2005/8/layout/hierarchy2"/>
    <dgm:cxn modelId="{980B6871-7EDC-49C8-98EC-F52829429ADE}" type="presParOf" srcId="{BB62622C-2A68-460A-BA0D-82C29CB20F7C}" destId="{9BD275CE-1BA2-496E-98EF-2FC0A4F57370}" srcOrd="1" destOrd="0" presId="urn:microsoft.com/office/officeart/2005/8/layout/hierarchy2"/>
    <dgm:cxn modelId="{597B5B26-5723-40CA-BC01-50F180501CC2}" type="presParOf" srcId="{9BD275CE-1BA2-496E-98EF-2FC0A4F57370}" destId="{34A681CE-3D7D-4FC4-B11B-73D048BC52B9}" srcOrd="0" destOrd="0" presId="urn:microsoft.com/office/officeart/2005/8/layout/hierarchy2"/>
    <dgm:cxn modelId="{EDAA0B16-0080-4F03-B54F-878EEEFC8174}" type="presParOf" srcId="{9BD275CE-1BA2-496E-98EF-2FC0A4F57370}" destId="{9D0F771F-017A-4B58-9C94-8043B4217ADF}"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229681CD-13E5-44BB-A9B7-B1DB0187C5F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MX"/>
        </a:p>
      </dgm:t>
    </dgm:pt>
    <dgm:pt modelId="{99FFA1C0-A2BA-4EDC-A490-BE6398B2DB1D}">
      <dgm:prSet phldrT="[Texto]" custT="1"/>
      <dgm:spPr/>
      <dgm:t>
        <a:bodyPr/>
        <a:lstStyle/>
        <a:p>
          <a:r>
            <a:rPr lang="es-MX" sz="1800" dirty="0" smtClean="0"/>
            <a:t>Epitelios o Membranas epiteliales de cubierta y revestimiento</a:t>
          </a:r>
          <a:endParaRPr lang="es-MX" sz="1800" dirty="0"/>
        </a:p>
      </dgm:t>
    </dgm:pt>
    <dgm:pt modelId="{0A2DC84D-D2AE-4791-8F12-A68FF9AF7700}" type="parTrans" cxnId="{72329087-A1F1-456B-87F6-5E8400AB28C3}">
      <dgm:prSet/>
      <dgm:spPr/>
      <dgm:t>
        <a:bodyPr/>
        <a:lstStyle/>
        <a:p>
          <a:endParaRPr lang="es-MX"/>
        </a:p>
      </dgm:t>
    </dgm:pt>
    <dgm:pt modelId="{8535F827-9BE2-4994-9D5F-08AD7BEA4CB5}" type="sibTrans" cxnId="{72329087-A1F1-456B-87F6-5E8400AB28C3}">
      <dgm:prSet/>
      <dgm:spPr/>
      <dgm:t>
        <a:bodyPr/>
        <a:lstStyle/>
        <a:p>
          <a:endParaRPr lang="es-MX"/>
        </a:p>
      </dgm:t>
    </dgm:pt>
    <dgm:pt modelId="{508A6C8A-78A3-4196-BDA5-A6D92CCBD08B}">
      <dgm:prSet phldrT="[Texto]" custT="1"/>
      <dgm:spPr/>
      <dgm:t>
        <a:bodyPr/>
        <a:lstStyle/>
        <a:p>
          <a:r>
            <a:rPr lang="es-MX" sz="1600" dirty="0" smtClean="0"/>
            <a:t>Número de capas que incluye</a:t>
          </a:r>
          <a:endParaRPr lang="es-MX" sz="1600" dirty="0"/>
        </a:p>
      </dgm:t>
    </dgm:pt>
    <dgm:pt modelId="{9B89ED0F-AB04-4710-A8B7-2CC1B78281F2}" type="parTrans" cxnId="{1B2700DE-FD5D-48DA-9142-F0D8D536F049}">
      <dgm:prSet/>
      <dgm:spPr/>
      <dgm:t>
        <a:bodyPr/>
        <a:lstStyle/>
        <a:p>
          <a:endParaRPr lang="es-MX"/>
        </a:p>
      </dgm:t>
    </dgm:pt>
    <dgm:pt modelId="{E5BAB1A7-89B6-4456-96D1-DFCB37F77E5D}" type="sibTrans" cxnId="{1B2700DE-FD5D-48DA-9142-F0D8D536F049}">
      <dgm:prSet/>
      <dgm:spPr/>
      <dgm:t>
        <a:bodyPr/>
        <a:lstStyle/>
        <a:p>
          <a:endParaRPr lang="es-MX"/>
        </a:p>
      </dgm:t>
    </dgm:pt>
    <dgm:pt modelId="{31386ACE-64F2-4735-90E6-7A420214B2D7}">
      <dgm:prSet phldrT="[Texto]" custT="1"/>
      <dgm:spPr/>
      <dgm:t>
        <a:bodyPr/>
        <a:lstStyle/>
        <a:p>
          <a:r>
            <a:rPr lang="es-MX" sz="1600" dirty="0" smtClean="0"/>
            <a:t>Forma que presentan las células</a:t>
          </a:r>
          <a:endParaRPr lang="es-MX" sz="1600" dirty="0"/>
        </a:p>
      </dgm:t>
    </dgm:pt>
    <dgm:pt modelId="{04514AF6-DDE2-4EFD-A7D8-9F3635F6528E}" type="parTrans" cxnId="{4554F5F6-F2F5-49F9-A572-A00021505695}">
      <dgm:prSet/>
      <dgm:spPr/>
      <dgm:t>
        <a:bodyPr/>
        <a:lstStyle/>
        <a:p>
          <a:endParaRPr lang="es-MX"/>
        </a:p>
      </dgm:t>
    </dgm:pt>
    <dgm:pt modelId="{862E5686-8404-48EE-A7F2-D40A20A2675A}" type="sibTrans" cxnId="{4554F5F6-F2F5-49F9-A572-A00021505695}">
      <dgm:prSet/>
      <dgm:spPr/>
      <dgm:t>
        <a:bodyPr/>
        <a:lstStyle/>
        <a:p>
          <a:endParaRPr lang="es-MX"/>
        </a:p>
      </dgm:t>
    </dgm:pt>
    <dgm:pt modelId="{BF315609-F039-496B-A0F1-1209D33EDA7C}">
      <dgm:prSet custT="1"/>
      <dgm:spPr/>
      <dgm:t>
        <a:bodyPr/>
        <a:lstStyle/>
        <a:p>
          <a:r>
            <a:rPr lang="es-MX" sz="1400" dirty="0" smtClean="0"/>
            <a:t>Epitelio Simple</a:t>
          </a:r>
        </a:p>
      </dgm:t>
    </dgm:pt>
    <dgm:pt modelId="{10C72173-9076-46B8-A4E6-FE0FAE31D73D}" type="parTrans" cxnId="{BEB3EC9B-3BF9-4221-A36E-F7F66A5C4476}">
      <dgm:prSet/>
      <dgm:spPr/>
      <dgm:t>
        <a:bodyPr/>
        <a:lstStyle/>
        <a:p>
          <a:endParaRPr lang="es-MX"/>
        </a:p>
      </dgm:t>
    </dgm:pt>
    <dgm:pt modelId="{995FAFE7-61CD-42C6-ACB1-03197589B6D3}" type="sibTrans" cxnId="{BEB3EC9B-3BF9-4221-A36E-F7F66A5C4476}">
      <dgm:prSet/>
      <dgm:spPr/>
      <dgm:t>
        <a:bodyPr/>
        <a:lstStyle/>
        <a:p>
          <a:endParaRPr lang="es-MX"/>
        </a:p>
      </dgm:t>
    </dgm:pt>
    <dgm:pt modelId="{BFBAD296-9914-47CD-BD08-DF8646C638F2}">
      <dgm:prSet custT="1"/>
      <dgm:spPr/>
      <dgm:t>
        <a:bodyPr/>
        <a:lstStyle/>
        <a:p>
          <a:r>
            <a:rPr lang="es-MX" sz="1400" dirty="0" smtClean="0"/>
            <a:t>Epitelio Estratificado</a:t>
          </a:r>
        </a:p>
      </dgm:t>
    </dgm:pt>
    <dgm:pt modelId="{CFC9D928-8A16-4D0C-B7DA-AF69BB4928D3}" type="parTrans" cxnId="{9B948075-C09F-48F3-A5DC-F729DE1F9F53}">
      <dgm:prSet/>
      <dgm:spPr/>
      <dgm:t>
        <a:bodyPr/>
        <a:lstStyle/>
        <a:p>
          <a:endParaRPr lang="es-MX"/>
        </a:p>
      </dgm:t>
    </dgm:pt>
    <dgm:pt modelId="{CCC5A99C-DD50-4E5D-B8EE-42E8BFE0E1C1}" type="sibTrans" cxnId="{9B948075-C09F-48F3-A5DC-F729DE1F9F53}">
      <dgm:prSet/>
      <dgm:spPr/>
      <dgm:t>
        <a:bodyPr/>
        <a:lstStyle/>
        <a:p>
          <a:endParaRPr lang="es-MX"/>
        </a:p>
      </dgm:t>
    </dgm:pt>
    <dgm:pt modelId="{742D97F5-DB89-47A4-B494-5FAAECA5035F}">
      <dgm:prSet custT="1"/>
      <dgm:spPr/>
      <dgm:t>
        <a:bodyPr/>
        <a:lstStyle/>
        <a:p>
          <a:r>
            <a:rPr lang="es-MX" sz="1400" dirty="0" smtClean="0"/>
            <a:t>Planas (</a:t>
          </a:r>
          <a:r>
            <a:rPr lang="es-MX" sz="1400" dirty="0" err="1" smtClean="0"/>
            <a:t>Pavimentosas</a:t>
          </a:r>
          <a:r>
            <a:rPr lang="es-MX" sz="1400" dirty="0" smtClean="0"/>
            <a:t>)</a:t>
          </a:r>
        </a:p>
      </dgm:t>
    </dgm:pt>
    <dgm:pt modelId="{2A33071F-ABBB-47D3-8E46-721DDEF25117}" type="parTrans" cxnId="{179C964D-E55F-48CD-8B42-2A67C29F8FA3}">
      <dgm:prSet/>
      <dgm:spPr/>
      <dgm:t>
        <a:bodyPr/>
        <a:lstStyle/>
        <a:p>
          <a:endParaRPr lang="es-MX"/>
        </a:p>
      </dgm:t>
    </dgm:pt>
    <dgm:pt modelId="{DCD89B52-A104-4227-98E5-1C2B71489010}" type="sibTrans" cxnId="{179C964D-E55F-48CD-8B42-2A67C29F8FA3}">
      <dgm:prSet/>
      <dgm:spPr/>
      <dgm:t>
        <a:bodyPr/>
        <a:lstStyle/>
        <a:p>
          <a:endParaRPr lang="es-MX"/>
        </a:p>
      </dgm:t>
    </dgm:pt>
    <dgm:pt modelId="{959BE02D-CFB7-4A19-BC3E-75AAE574BCA1}">
      <dgm:prSet custT="1"/>
      <dgm:spPr/>
      <dgm:t>
        <a:bodyPr/>
        <a:lstStyle/>
        <a:p>
          <a:r>
            <a:rPr lang="es-MX" sz="1400" dirty="0" smtClean="0"/>
            <a:t>Cúbicas </a:t>
          </a:r>
        </a:p>
      </dgm:t>
    </dgm:pt>
    <dgm:pt modelId="{0C73D21E-F413-45DE-8508-674893A2F33E}" type="parTrans" cxnId="{E32B7491-FDBA-45BE-AD65-B2E0B27B76E6}">
      <dgm:prSet/>
      <dgm:spPr/>
      <dgm:t>
        <a:bodyPr/>
        <a:lstStyle/>
        <a:p>
          <a:endParaRPr lang="es-MX"/>
        </a:p>
      </dgm:t>
    </dgm:pt>
    <dgm:pt modelId="{345FD615-94CA-4283-AA74-BBF561BF96D6}" type="sibTrans" cxnId="{E32B7491-FDBA-45BE-AD65-B2E0B27B76E6}">
      <dgm:prSet/>
      <dgm:spPr/>
      <dgm:t>
        <a:bodyPr/>
        <a:lstStyle/>
        <a:p>
          <a:endParaRPr lang="es-MX"/>
        </a:p>
      </dgm:t>
    </dgm:pt>
    <dgm:pt modelId="{02159A9B-9872-4322-82EB-20169815B9AD}">
      <dgm:prSet custT="1"/>
      <dgm:spPr/>
      <dgm:t>
        <a:bodyPr/>
        <a:lstStyle/>
        <a:p>
          <a:r>
            <a:rPr lang="es-MX" sz="1400" dirty="0" smtClean="0"/>
            <a:t>Cilíndricas (Prismáticas)</a:t>
          </a:r>
        </a:p>
      </dgm:t>
    </dgm:pt>
    <dgm:pt modelId="{57E5C914-EEEF-41D5-B5DC-CFCD8C86DCE7}" type="parTrans" cxnId="{43A99851-30BA-47D9-8A51-B44E11A99FC9}">
      <dgm:prSet/>
      <dgm:spPr/>
      <dgm:t>
        <a:bodyPr/>
        <a:lstStyle/>
        <a:p>
          <a:endParaRPr lang="es-MX"/>
        </a:p>
      </dgm:t>
    </dgm:pt>
    <dgm:pt modelId="{8909257A-E0F3-4C40-BA84-8F854F241C59}" type="sibTrans" cxnId="{43A99851-30BA-47D9-8A51-B44E11A99FC9}">
      <dgm:prSet/>
      <dgm:spPr/>
      <dgm:t>
        <a:bodyPr/>
        <a:lstStyle/>
        <a:p>
          <a:endParaRPr lang="es-MX"/>
        </a:p>
      </dgm:t>
    </dgm:pt>
    <dgm:pt modelId="{A3DB4C92-CA2F-492D-83B3-29D0830304C8}">
      <dgm:prSet custT="1"/>
      <dgm:spPr/>
      <dgm:t>
        <a:bodyPr/>
        <a:lstStyle/>
        <a:p>
          <a:r>
            <a:rPr lang="es-MX" sz="1400" dirty="0" smtClean="0"/>
            <a:t>No </a:t>
          </a:r>
          <a:r>
            <a:rPr lang="es-MX" sz="1400" dirty="0" err="1" smtClean="0"/>
            <a:t>queratinizados</a:t>
          </a:r>
          <a:endParaRPr lang="es-MX" sz="1400" dirty="0" smtClean="0"/>
        </a:p>
      </dgm:t>
    </dgm:pt>
    <dgm:pt modelId="{698BC018-D381-4352-8547-C0BD2F77B385}" type="parTrans" cxnId="{142588E3-8337-4D5F-87EA-BD235EE2B4E4}">
      <dgm:prSet/>
      <dgm:spPr/>
      <dgm:t>
        <a:bodyPr/>
        <a:lstStyle/>
        <a:p>
          <a:endParaRPr lang="es-MX"/>
        </a:p>
      </dgm:t>
    </dgm:pt>
    <dgm:pt modelId="{EF5C14F1-67A9-4015-BD6F-BFDCA2F662BB}" type="sibTrans" cxnId="{142588E3-8337-4D5F-87EA-BD235EE2B4E4}">
      <dgm:prSet/>
      <dgm:spPr/>
      <dgm:t>
        <a:bodyPr/>
        <a:lstStyle/>
        <a:p>
          <a:endParaRPr lang="es-MX"/>
        </a:p>
      </dgm:t>
    </dgm:pt>
    <dgm:pt modelId="{D8963970-22B3-487E-9885-503AF6986183}">
      <dgm:prSet custT="1"/>
      <dgm:spPr/>
      <dgm:t>
        <a:bodyPr/>
        <a:lstStyle/>
        <a:p>
          <a:r>
            <a:rPr lang="es-MX" sz="1400" dirty="0" err="1" smtClean="0"/>
            <a:t>Queratinizados</a:t>
          </a:r>
          <a:r>
            <a:rPr lang="es-MX" sz="1400" dirty="0" smtClean="0"/>
            <a:t> </a:t>
          </a:r>
        </a:p>
      </dgm:t>
    </dgm:pt>
    <dgm:pt modelId="{9BCC4FFC-C8CC-45CD-9E8A-3201557DBC28}" type="parTrans" cxnId="{8F01D00E-0799-47E9-A678-D0AC08F6B95C}">
      <dgm:prSet/>
      <dgm:spPr/>
      <dgm:t>
        <a:bodyPr/>
        <a:lstStyle/>
        <a:p>
          <a:endParaRPr lang="es-MX"/>
        </a:p>
      </dgm:t>
    </dgm:pt>
    <dgm:pt modelId="{26E48630-15C6-4531-91B9-AA7B1FE32AC6}" type="sibTrans" cxnId="{8F01D00E-0799-47E9-A678-D0AC08F6B95C}">
      <dgm:prSet/>
      <dgm:spPr/>
      <dgm:t>
        <a:bodyPr/>
        <a:lstStyle/>
        <a:p>
          <a:endParaRPr lang="es-MX"/>
        </a:p>
      </dgm:t>
    </dgm:pt>
    <dgm:pt modelId="{BD0FBE94-3D40-4C1B-85A9-D02B689A7CA2}">
      <dgm:prSet custT="1"/>
      <dgm:spPr/>
      <dgm:t>
        <a:bodyPr/>
        <a:lstStyle/>
        <a:p>
          <a:r>
            <a:rPr lang="es-MX" sz="1400" dirty="0" smtClean="0"/>
            <a:t>Presencia o no, de queratina </a:t>
          </a:r>
        </a:p>
      </dgm:t>
    </dgm:pt>
    <dgm:pt modelId="{23C1E304-28F6-4F38-81A4-137D21395E77}" type="parTrans" cxnId="{9FCE59C7-28D0-4B96-852D-BD77617EE3CA}">
      <dgm:prSet/>
      <dgm:spPr/>
      <dgm:t>
        <a:bodyPr/>
        <a:lstStyle/>
        <a:p>
          <a:endParaRPr lang="es-MX"/>
        </a:p>
      </dgm:t>
    </dgm:pt>
    <dgm:pt modelId="{71598175-5D32-4AA3-AA0D-E371C22DEAE6}" type="sibTrans" cxnId="{9FCE59C7-28D0-4B96-852D-BD77617EE3CA}">
      <dgm:prSet/>
      <dgm:spPr/>
      <dgm:t>
        <a:bodyPr/>
        <a:lstStyle/>
        <a:p>
          <a:endParaRPr lang="es-MX"/>
        </a:p>
      </dgm:t>
    </dgm:pt>
    <dgm:pt modelId="{5EE4021A-4DDC-4E86-BBFB-D982DFBC93CD}">
      <dgm:prSet custT="1"/>
      <dgm:spPr/>
      <dgm:t>
        <a:bodyPr/>
        <a:lstStyle/>
        <a:p>
          <a:r>
            <a:rPr lang="es-MX" sz="1400" dirty="0" smtClean="0"/>
            <a:t>Presencia de especializaciones en la superficie apical </a:t>
          </a:r>
        </a:p>
      </dgm:t>
    </dgm:pt>
    <dgm:pt modelId="{18856EFE-C557-4371-8408-14E991E4C50C}" type="parTrans" cxnId="{984983D6-9830-4C27-9AC0-2F249624D40A}">
      <dgm:prSet/>
      <dgm:spPr/>
      <dgm:t>
        <a:bodyPr/>
        <a:lstStyle/>
        <a:p>
          <a:endParaRPr lang="es-MX"/>
        </a:p>
      </dgm:t>
    </dgm:pt>
    <dgm:pt modelId="{66B9AF91-D668-401C-B53E-77B50EF65A8A}" type="sibTrans" cxnId="{984983D6-9830-4C27-9AC0-2F249624D40A}">
      <dgm:prSet/>
      <dgm:spPr/>
      <dgm:t>
        <a:bodyPr/>
        <a:lstStyle/>
        <a:p>
          <a:endParaRPr lang="es-MX"/>
        </a:p>
      </dgm:t>
    </dgm:pt>
    <dgm:pt modelId="{5D14A749-C122-4CF2-8E2D-19025659BFD1}">
      <dgm:prSet custT="1"/>
      <dgm:spPr/>
      <dgm:t>
        <a:bodyPr/>
        <a:lstStyle/>
        <a:p>
          <a:r>
            <a:rPr lang="es-MX" sz="1400" dirty="0" smtClean="0"/>
            <a:t>Presencia de células acompañantes </a:t>
          </a:r>
        </a:p>
      </dgm:t>
    </dgm:pt>
    <dgm:pt modelId="{7A25C666-3D97-4150-975D-5ADE9F9F9C98}" type="parTrans" cxnId="{06020B53-E6FE-48B1-853C-A49C35F939FB}">
      <dgm:prSet/>
      <dgm:spPr/>
      <dgm:t>
        <a:bodyPr/>
        <a:lstStyle/>
        <a:p>
          <a:endParaRPr lang="es-MX"/>
        </a:p>
      </dgm:t>
    </dgm:pt>
    <dgm:pt modelId="{CEEBCCBB-99E1-4D7D-80F9-78C6CBE44EE1}" type="sibTrans" cxnId="{06020B53-E6FE-48B1-853C-A49C35F939FB}">
      <dgm:prSet/>
      <dgm:spPr/>
      <dgm:t>
        <a:bodyPr/>
        <a:lstStyle/>
        <a:p>
          <a:endParaRPr lang="es-MX"/>
        </a:p>
      </dgm:t>
    </dgm:pt>
    <dgm:pt modelId="{ED5CA321-1C98-40DC-AC5E-3ED8485A2656}">
      <dgm:prSet custT="1"/>
      <dgm:spPr/>
      <dgm:t>
        <a:bodyPr/>
        <a:lstStyle/>
        <a:p>
          <a:r>
            <a:rPr lang="es-MX" sz="1400" dirty="0" smtClean="0"/>
            <a:t>Cilios</a:t>
          </a:r>
        </a:p>
      </dgm:t>
    </dgm:pt>
    <dgm:pt modelId="{EE8A9E25-E5AD-46A2-9EA6-4213FD09A285}" type="parTrans" cxnId="{2AADB84F-0825-4719-8930-2BED9D1DE330}">
      <dgm:prSet/>
      <dgm:spPr/>
      <dgm:t>
        <a:bodyPr/>
        <a:lstStyle/>
        <a:p>
          <a:endParaRPr lang="es-MX"/>
        </a:p>
      </dgm:t>
    </dgm:pt>
    <dgm:pt modelId="{7BA5FEAB-F9C4-47F3-B81B-D6D268C1C32B}" type="sibTrans" cxnId="{2AADB84F-0825-4719-8930-2BED9D1DE330}">
      <dgm:prSet/>
      <dgm:spPr/>
      <dgm:t>
        <a:bodyPr/>
        <a:lstStyle/>
        <a:p>
          <a:endParaRPr lang="es-MX"/>
        </a:p>
      </dgm:t>
    </dgm:pt>
    <dgm:pt modelId="{3AA49002-1BA1-418C-8521-1D3341F09591}">
      <dgm:prSet custT="1"/>
      <dgm:spPr/>
      <dgm:t>
        <a:bodyPr/>
        <a:lstStyle/>
        <a:p>
          <a:r>
            <a:rPr lang="es-MX" sz="1400" dirty="0" err="1" smtClean="0"/>
            <a:t>Microvellosidades</a:t>
          </a:r>
          <a:endParaRPr lang="es-MX" sz="1400" dirty="0" smtClean="0"/>
        </a:p>
      </dgm:t>
    </dgm:pt>
    <dgm:pt modelId="{67A19F67-E896-443A-BF25-8C0891A354B8}" type="parTrans" cxnId="{0458E288-D823-405E-A2A9-777743DDFD51}">
      <dgm:prSet/>
      <dgm:spPr/>
      <dgm:t>
        <a:bodyPr/>
        <a:lstStyle/>
        <a:p>
          <a:endParaRPr lang="es-MX"/>
        </a:p>
      </dgm:t>
    </dgm:pt>
    <dgm:pt modelId="{C354E9FE-352A-4AA9-A06F-73BAAD0A8E98}" type="sibTrans" cxnId="{0458E288-D823-405E-A2A9-777743DDFD51}">
      <dgm:prSet/>
      <dgm:spPr/>
      <dgm:t>
        <a:bodyPr/>
        <a:lstStyle/>
        <a:p>
          <a:endParaRPr lang="es-MX"/>
        </a:p>
      </dgm:t>
    </dgm:pt>
    <dgm:pt modelId="{F74B5819-A04E-431B-A2B5-FCC4E9A14950}">
      <dgm:prSet custT="1"/>
      <dgm:spPr/>
      <dgm:t>
        <a:bodyPr/>
        <a:lstStyle/>
        <a:p>
          <a:r>
            <a:rPr lang="es-MX" sz="1400" dirty="0" smtClean="0"/>
            <a:t>Caliciformes</a:t>
          </a:r>
        </a:p>
      </dgm:t>
    </dgm:pt>
    <dgm:pt modelId="{4E829517-E325-45B7-ADC5-C0D901A60C88}" type="parTrans" cxnId="{87E263D4-83D0-4676-BFA0-897521CBCC1B}">
      <dgm:prSet/>
      <dgm:spPr/>
      <dgm:t>
        <a:bodyPr/>
        <a:lstStyle/>
        <a:p>
          <a:endParaRPr lang="es-MX"/>
        </a:p>
      </dgm:t>
    </dgm:pt>
    <dgm:pt modelId="{C9614F1B-7F54-4C6D-A0E6-81385FDA97AE}" type="sibTrans" cxnId="{87E263D4-83D0-4676-BFA0-897521CBCC1B}">
      <dgm:prSet/>
      <dgm:spPr/>
      <dgm:t>
        <a:bodyPr/>
        <a:lstStyle/>
        <a:p>
          <a:endParaRPr lang="es-MX"/>
        </a:p>
      </dgm:t>
    </dgm:pt>
    <dgm:pt modelId="{942B479A-91BD-4E16-95C4-4243A14BED2C}" type="pres">
      <dgm:prSet presAssocID="{229681CD-13E5-44BB-A9B7-B1DB0187C5FF}" presName="diagram" presStyleCnt="0">
        <dgm:presLayoutVars>
          <dgm:chPref val="1"/>
          <dgm:dir/>
          <dgm:animOne val="branch"/>
          <dgm:animLvl val="lvl"/>
          <dgm:resizeHandles val="exact"/>
        </dgm:presLayoutVars>
      </dgm:prSet>
      <dgm:spPr/>
      <dgm:t>
        <a:bodyPr/>
        <a:lstStyle/>
        <a:p>
          <a:endParaRPr lang="es-MX"/>
        </a:p>
      </dgm:t>
    </dgm:pt>
    <dgm:pt modelId="{6187963E-5AE2-4A66-8122-7D2267BF2C0F}" type="pres">
      <dgm:prSet presAssocID="{99FFA1C0-A2BA-4EDC-A490-BE6398B2DB1D}" presName="root1" presStyleCnt="0"/>
      <dgm:spPr/>
    </dgm:pt>
    <dgm:pt modelId="{00C666CA-F917-4EB1-80BD-23F03397F0FF}" type="pres">
      <dgm:prSet presAssocID="{99FFA1C0-A2BA-4EDC-A490-BE6398B2DB1D}" presName="LevelOneTextNode" presStyleLbl="node0" presStyleIdx="0" presStyleCnt="1" custScaleX="165699" custScaleY="302931" custLinFactNeighborX="-75057" custLinFactNeighborY="486">
        <dgm:presLayoutVars>
          <dgm:chPref val="3"/>
        </dgm:presLayoutVars>
      </dgm:prSet>
      <dgm:spPr/>
      <dgm:t>
        <a:bodyPr/>
        <a:lstStyle/>
        <a:p>
          <a:endParaRPr lang="es-MX"/>
        </a:p>
      </dgm:t>
    </dgm:pt>
    <dgm:pt modelId="{F19FF3E1-0456-4D7B-AED4-37B2C0B4DEF2}" type="pres">
      <dgm:prSet presAssocID="{99FFA1C0-A2BA-4EDC-A490-BE6398B2DB1D}" presName="level2hierChild" presStyleCnt="0"/>
      <dgm:spPr/>
    </dgm:pt>
    <dgm:pt modelId="{982B52F7-C3A9-4932-999D-DA30384E0319}" type="pres">
      <dgm:prSet presAssocID="{9B89ED0F-AB04-4710-A8B7-2CC1B78281F2}" presName="conn2-1" presStyleLbl="parChTrans1D2" presStyleIdx="0" presStyleCnt="5"/>
      <dgm:spPr/>
      <dgm:t>
        <a:bodyPr/>
        <a:lstStyle/>
        <a:p>
          <a:endParaRPr lang="es-MX"/>
        </a:p>
      </dgm:t>
    </dgm:pt>
    <dgm:pt modelId="{CF095B70-876D-4F77-9A6E-86F132AC78F1}" type="pres">
      <dgm:prSet presAssocID="{9B89ED0F-AB04-4710-A8B7-2CC1B78281F2}" presName="connTx" presStyleLbl="parChTrans1D2" presStyleIdx="0" presStyleCnt="5"/>
      <dgm:spPr/>
      <dgm:t>
        <a:bodyPr/>
        <a:lstStyle/>
        <a:p>
          <a:endParaRPr lang="es-MX"/>
        </a:p>
      </dgm:t>
    </dgm:pt>
    <dgm:pt modelId="{02FF7843-4057-4C6E-A9C7-3CD6979B35D6}" type="pres">
      <dgm:prSet presAssocID="{508A6C8A-78A3-4196-BDA5-A6D92CCBD08B}" presName="root2" presStyleCnt="0"/>
      <dgm:spPr/>
    </dgm:pt>
    <dgm:pt modelId="{F1CCDCDD-0BEB-4F0E-A729-6587AAB580C1}" type="pres">
      <dgm:prSet presAssocID="{508A6C8A-78A3-4196-BDA5-A6D92CCBD08B}" presName="LevelTwoTextNode" presStyleLbl="node2" presStyleIdx="0" presStyleCnt="5" custScaleX="171108" custScaleY="159536" custLinFactNeighborX="-39768" custLinFactNeighborY="1369">
        <dgm:presLayoutVars>
          <dgm:chPref val="3"/>
        </dgm:presLayoutVars>
      </dgm:prSet>
      <dgm:spPr/>
      <dgm:t>
        <a:bodyPr/>
        <a:lstStyle/>
        <a:p>
          <a:endParaRPr lang="es-MX"/>
        </a:p>
      </dgm:t>
    </dgm:pt>
    <dgm:pt modelId="{DD94C6FE-53FA-400D-A364-DB3C2ED35031}" type="pres">
      <dgm:prSet presAssocID="{508A6C8A-78A3-4196-BDA5-A6D92CCBD08B}" presName="level3hierChild" presStyleCnt="0"/>
      <dgm:spPr/>
    </dgm:pt>
    <dgm:pt modelId="{D97971FF-5285-4102-BF81-5D8385A852B9}" type="pres">
      <dgm:prSet presAssocID="{10C72173-9076-46B8-A4E6-FE0FAE31D73D}" presName="conn2-1" presStyleLbl="parChTrans1D3" presStyleIdx="0" presStyleCnt="10"/>
      <dgm:spPr/>
      <dgm:t>
        <a:bodyPr/>
        <a:lstStyle/>
        <a:p>
          <a:endParaRPr lang="es-MX"/>
        </a:p>
      </dgm:t>
    </dgm:pt>
    <dgm:pt modelId="{D0750086-39EF-4B2E-8926-5AD6776B0BA3}" type="pres">
      <dgm:prSet presAssocID="{10C72173-9076-46B8-A4E6-FE0FAE31D73D}" presName="connTx" presStyleLbl="parChTrans1D3" presStyleIdx="0" presStyleCnt="10"/>
      <dgm:spPr/>
      <dgm:t>
        <a:bodyPr/>
        <a:lstStyle/>
        <a:p>
          <a:endParaRPr lang="es-MX"/>
        </a:p>
      </dgm:t>
    </dgm:pt>
    <dgm:pt modelId="{56AC630A-6751-4010-A16F-34FD12298ABD}" type="pres">
      <dgm:prSet presAssocID="{BF315609-F039-496B-A0F1-1209D33EDA7C}" presName="root2" presStyleCnt="0"/>
      <dgm:spPr/>
    </dgm:pt>
    <dgm:pt modelId="{1A71A363-177E-45A6-BE90-A909A5314A82}" type="pres">
      <dgm:prSet presAssocID="{BF315609-F039-496B-A0F1-1209D33EDA7C}" presName="LevelTwoTextNode" presStyleLbl="node3" presStyleIdx="0" presStyleCnt="10" custScaleX="175176">
        <dgm:presLayoutVars>
          <dgm:chPref val="3"/>
        </dgm:presLayoutVars>
      </dgm:prSet>
      <dgm:spPr/>
      <dgm:t>
        <a:bodyPr/>
        <a:lstStyle/>
        <a:p>
          <a:endParaRPr lang="es-MX"/>
        </a:p>
      </dgm:t>
    </dgm:pt>
    <dgm:pt modelId="{380FBBD4-FF9F-4354-8FB5-46A08121E3C5}" type="pres">
      <dgm:prSet presAssocID="{BF315609-F039-496B-A0F1-1209D33EDA7C}" presName="level3hierChild" presStyleCnt="0"/>
      <dgm:spPr/>
    </dgm:pt>
    <dgm:pt modelId="{3A7FCC17-B1B9-418B-A2CE-D42DB1A70C58}" type="pres">
      <dgm:prSet presAssocID="{CFC9D928-8A16-4D0C-B7DA-AF69BB4928D3}" presName="conn2-1" presStyleLbl="parChTrans1D3" presStyleIdx="1" presStyleCnt="10"/>
      <dgm:spPr/>
      <dgm:t>
        <a:bodyPr/>
        <a:lstStyle/>
        <a:p>
          <a:endParaRPr lang="es-MX"/>
        </a:p>
      </dgm:t>
    </dgm:pt>
    <dgm:pt modelId="{D4C0E252-67B9-4E7D-B488-CEDC49AF5333}" type="pres">
      <dgm:prSet presAssocID="{CFC9D928-8A16-4D0C-B7DA-AF69BB4928D3}" presName="connTx" presStyleLbl="parChTrans1D3" presStyleIdx="1" presStyleCnt="10"/>
      <dgm:spPr/>
      <dgm:t>
        <a:bodyPr/>
        <a:lstStyle/>
        <a:p>
          <a:endParaRPr lang="es-MX"/>
        </a:p>
      </dgm:t>
    </dgm:pt>
    <dgm:pt modelId="{14BF26FF-EE62-42A7-B5CB-7C91BF21592E}" type="pres">
      <dgm:prSet presAssocID="{BFBAD296-9914-47CD-BD08-DF8646C638F2}" presName="root2" presStyleCnt="0"/>
      <dgm:spPr/>
    </dgm:pt>
    <dgm:pt modelId="{62202BBA-1F93-4976-89C3-506CCCE46756}" type="pres">
      <dgm:prSet presAssocID="{BFBAD296-9914-47CD-BD08-DF8646C638F2}" presName="LevelTwoTextNode" presStyleLbl="node3" presStyleIdx="1" presStyleCnt="10" custScaleX="176336" custScaleY="93803">
        <dgm:presLayoutVars>
          <dgm:chPref val="3"/>
        </dgm:presLayoutVars>
      </dgm:prSet>
      <dgm:spPr/>
      <dgm:t>
        <a:bodyPr/>
        <a:lstStyle/>
        <a:p>
          <a:endParaRPr lang="es-MX"/>
        </a:p>
      </dgm:t>
    </dgm:pt>
    <dgm:pt modelId="{5FF350CC-1732-4282-A20A-17E0FC87A8EA}" type="pres">
      <dgm:prSet presAssocID="{BFBAD296-9914-47CD-BD08-DF8646C638F2}" presName="level3hierChild" presStyleCnt="0"/>
      <dgm:spPr/>
    </dgm:pt>
    <dgm:pt modelId="{FE55E957-AC49-440B-86D9-2D09A53A06BF}" type="pres">
      <dgm:prSet presAssocID="{04514AF6-DDE2-4EFD-A7D8-9F3635F6528E}" presName="conn2-1" presStyleLbl="parChTrans1D2" presStyleIdx="1" presStyleCnt="5"/>
      <dgm:spPr/>
      <dgm:t>
        <a:bodyPr/>
        <a:lstStyle/>
        <a:p>
          <a:endParaRPr lang="es-MX"/>
        </a:p>
      </dgm:t>
    </dgm:pt>
    <dgm:pt modelId="{32189D3D-F486-43F1-A202-A27D08EC11AB}" type="pres">
      <dgm:prSet presAssocID="{04514AF6-DDE2-4EFD-A7D8-9F3635F6528E}" presName="connTx" presStyleLbl="parChTrans1D2" presStyleIdx="1" presStyleCnt="5"/>
      <dgm:spPr/>
      <dgm:t>
        <a:bodyPr/>
        <a:lstStyle/>
        <a:p>
          <a:endParaRPr lang="es-MX"/>
        </a:p>
      </dgm:t>
    </dgm:pt>
    <dgm:pt modelId="{9C2BC6F4-F55E-4ADB-BCA5-90399143480D}" type="pres">
      <dgm:prSet presAssocID="{31386ACE-64F2-4735-90E6-7A420214B2D7}" presName="root2" presStyleCnt="0"/>
      <dgm:spPr/>
    </dgm:pt>
    <dgm:pt modelId="{F9FB522F-E81D-4871-A85B-4F23FA869A2D}" type="pres">
      <dgm:prSet presAssocID="{31386ACE-64F2-4735-90E6-7A420214B2D7}" presName="LevelTwoTextNode" presStyleLbl="node2" presStyleIdx="1" presStyleCnt="5" custScaleX="167981" custScaleY="174964" custLinFactNeighborX="-39768" custLinFactNeighborY="-7554">
        <dgm:presLayoutVars>
          <dgm:chPref val="3"/>
        </dgm:presLayoutVars>
      </dgm:prSet>
      <dgm:spPr/>
      <dgm:t>
        <a:bodyPr/>
        <a:lstStyle/>
        <a:p>
          <a:endParaRPr lang="es-MX"/>
        </a:p>
      </dgm:t>
    </dgm:pt>
    <dgm:pt modelId="{7DD09C0E-B849-4DB4-8B57-214CCC34E40D}" type="pres">
      <dgm:prSet presAssocID="{31386ACE-64F2-4735-90E6-7A420214B2D7}" presName="level3hierChild" presStyleCnt="0"/>
      <dgm:spPr/>
    </dgm:pt>
    <dgm:pt modelId="{C037450E-8F33-48C3-A7F3-F30E13276DF9}" type="pres">
      <dgm:prSet presAssocID="{2A33071F-ABBB-47D3-8E46-721DDEF25117}" presName="conn2-1" presStyleLbl="parChTrans1D3" presStyleIdx="2" presStyleCnt="10"/>
      <dgm:spPr/>
      <dgm:t>
        <a:bodyPr/>
        <a:lstStyle/>
        <a:p>
          <a:endParaRPr lang="es-MX"/>
        </a:p>
      </dgm:t>
    </dgm:pt>
    <dgm:pt modelId="{2373152F-8EA4-4A0C-845D-F67750B6F6D1}" type="pres">
      <dgm:prSet presAssocID="{2A33071F-ABBB-47D3-8E46-721DDEF25117}" presName="connTx" presStyleLbl="parChTrans1D3" presStyleIdx="2" presStyleCnt="10"/>
      <dgm:spPr/>
      <dgm:t>
        <a:bodyPr/>
        <a:lstStyle/>
        <a:p>
          <a:endParaRPr lang="es-MX"/>
        </a:p>
      </dgm:t>
    </dgm:pt>
    <dgm:pt modelId="{4763E02A-2B55-4A55-B34D-FF6EC8AEF398}" type="pres">
      <dgm:prSet presAssocID="{742D97F5-DB89-47A4-B494-5FAAECA5035F}" presName="root2" presStyleCnt="0"/>
      <dgm:spPr/>
    </dgm:pt>
    <dgm:pt modelId="{C4146045-7208-42D2-9DD9-2F7B7C657D2A}" type="pres">
      <dgm:prSet presAssocID="{742D97F5-DB89-47A4-B494-5FAAECA5035F}" presName="LevelTwoTextNode" presStyleLbl="node3" presStyleIdx="2" presStyleCnt="10" custScaleX="178303">
        <dgm:presLayoutVars>
          <dgm:chPref val="3"/>
        </dgm:presLayoutVars>
      </dgm:prSet>
      <dgm:spPr/>
      <dgm:t>
        <a:bodyPr/>
        <a:lstStyle/>
        <a:p>
          <a:endParaRPr lang="es-MX"/>
        </a:p>
      </dgm:t>
    </dgm:pt>
    <dgm:pt modelId="{83DF3389-5A6D-4BA0-8631-75653FCFA46F}" type="pres">
      <dgm:prSet presAssocID="{742D97F5-DB89-47A4-B494-5FAAECA5035F}" presName="level3hierChild" presStyleCnt="0"/>
      <dgm:spPr/>
    </dgm:pt>
    <dgm:pt modelId="{6C978089-200D-4836-8B47-0680DB8B3461}" type="pres">
      <dgm:prSet presAssocID="{0C73D21E-F413-45DE-8508-674893A2F33E}" presName="conn2-1" presStyleLbl="parChTrans1D3" presStyleIdx="3" presStyleCnt="10"/>
      <dgm:spPr/>
      <dgm:t>
        <a:bodyPr/>
        <a:lstStyle/>
        <a:p>
          <a:endParaRPr lang="es-MX"/>
        </a:p>
      </dgm:t>
    </dgm:pt>
    <dgm:pt modelId="{FC9FE5B1-F180-4B46-B7B2-A0E1CCC03FB6}" type="pres">
      <dgm:prSet presAssocID="{0C73D21E-F413-45DE-8508-674893A2F33E}" presName="connTx" presStyleLbl="parChTrans1D3" presStyleIdx="3" presStyleCnt="10"/>
      <dgm:spPr/>
      <dgm:t>
        <a:bodyPr/>
        <a:lstStyle/>
        <a:p>
          <a:endParaRPr lang="es-MX"/>
        </a:p>
      </dgm:t>
    </dgm:pt>
    <dgm:pt modelId="{C157AD1C-7038-48B4-AB50-49246C72EC55}" type="pres">
      <dgm:prSet presAssocID="{959BE02D-CFB7-4A19-BC3E-75AAE574BCA1}" presName="root2" presStyleCnt="0"/>
      <dgm:spPr/>
    </dgm:pt>
    <dgm:pt modelId="{F1CA16BB-593B-48BF-B060-9A855C170AA9}" type="pres">
      <dgm:prSet presAssocID="{959BE02D-CFB7-4A19-BC3E-75AAE574BCA1}" presName="LevelTwoTextNode" presStyleLbl="node3" presStyleIdx="3" presStyleCnt="10" custScaleX="179463">
        <dgm:presLayoutVars>
          <dgm:chPref val="3"/>
        </dgm:presLayoutVars>
      </dgm:prSet>
      <dgm:spPr/>
      <dgm:t>
        <a:bodyPr/>
        <a:lstStyle/>
        <a:p>
          <a:endParaRPr lang="es-MX"/>
        </a:p>
      </dgm:t>
    </dgm:pt>
    <dgm:pt modelId="{1DE3A535-D1D7-457F-BEEF-7378121CBA9E}" type="pres">
      <dgm:prSet presAssocID="{959BE02D-CFB7-4A19-BC3E-75AAE574BCA1}" presName="level3hierChild" presStyleCnt="0"/>
      <dgm:spPr/>
    </dgm:pt>
    <dgm:pt modelId="{539092C1-C2F2-4AF1-8957-B7FE0B57F6FA}" type="pres">
      <dgm:prSet presAssocID="{57E5C914-EEEF-41D5-B5DC-CFCD8C86DCE7}" presName="conn2-1" presStyleLbl="parChTrans1D3" presStyleIdx="4" presStyleCnt="10"/>
      <dgm:spPr/>
      <dgm:t>
        <a:bodyPr/>
        <a:lstStyle/>
        <a:p>
          <a:endParaRPr lang="es-MX"/>
        </a:p>
      </dgm:t>
    </dgm:pt>
    <dgm:pt modelId="{58A53A71-4D61-45BB-96E9-EF2FB4E3DB4E}" type="pres">
      <dgm:prSet presAssocID="{57E5C914-EEEF-41D5-B5DC-CFCD8C86DCE7}" presName="connTx" presStyleLbl="parChTrans1D3" presStyleIdx="4" presStyleCnt="10"/>
      <dgm:spPr/>
      <dgm:t>
        <a:bodyPr/>
        <a:lstStyle/>
        <a:p>
          <a:endParaRPr lang="es-MX"/>
        </a:p>
      </dgm:t>
    </dgm:pt>
    <dgm:pt modelId="{B8BF0289-D19B-4B68-8CE1-30A56BB02F86}" type="pres">
      <dgm:prSet presAssocID="{02159A9B-9872-4322-82EB-20169815B9AD}" presName="root2" presStyleCnt="0"/>
      <dgm:spPr/>
    </dgm:pt>
    <dgm:pt modelId="{8953506F-C994-46FB-9D87-498479BF09B8}" type="pres">
      <dgm:prSet presAssocID="{02159A9B-9872-4322-82EB-20169815B9AD}" presName="LevelTwoTextNode" presStyleLbl="node3" presStyleIdx="4" presStyleCnt="10" custScaleX="178180">
        <dgm:presLayoutVars>
          <dgm:chPref val="3"/>
        </dgm:presLayoutVars>
      </dgm:prSet>
      <dgm:spPr/>
      <dgm:t>
        <a:bodyPr/>
        <a:lstStyle/>
        <a:p>
          <a:endParaRPr lang="es-MX"/>
        </a:p>
      </dgm:t>
    </dgm:pt>
    <dgm:pt modelId="{BCD73B05-A371-4307-B138-6BAE23D31103}" type="pres">
      <dgm:prSet presAssocID="{02159A9B-9872-4322-82EB-20169815B9AD}" presName="level3hierChild" presStyleCnt="0"/>
      <dgm:spPr/>
    </dgm:pt>
    <dgm:pt modelId="{6545C087-53FC-4C20-99DA-D3B906B6176E}" type="pres">
      <dgm:prSet presAssocID="{18856EFE-C557-4371-8408-14E991E4C50C}" presName="conn2-1" presStyleLbl="parChTrans1D2" presStyleIdx="2" presStyleCnt="5"/>
      <dgm:spPr/>
      <dgm:t>
        <a:bodyPr/>
        <a:lstStyle/>
        <a:p>
          <a:endParaRPr lang="es-MX"/>
        </a:p>
      </dgm:t>
    </dgm:pt>
    <dgm:pt modelId="{A8402AE7-8B6D-40D7-A7C5-24CF3C700570}" type="pres">
      <dgm:prSet presAssocID="{18856EFE-C557-4371-8408-14E991E4C50C}" presName="connTx" presStyleLbl="parChTrans1D2" presStyleIdx="2" presStyleCnt="5"/>
      <dgm:spPr/>
      <dgm:t>
        <a:bodyPr/>
        <a:lstStyle/>
        <a:p>
          <a:endParaRPr lang="es-MX"/>
        </a:p>
      </dgm:t>
    </dgm:pt>
    <dgm:pt modelId="{476004C5-39E5-43B9-B790-6F11545C4C36}" type="pres">
      <dgm:prSet presAssocID="{5EE4021A-4DDC-4E86-BBFB-D982DFBC93CD}" presName="root2" presStyleCnt="0"/>
      <dgm:spPr/>
    </dgm:pt>
    <dgm:pt modelId="{F47CC0A5-F590-4C6F-BADA-F4F864529D10}" type="pres">
      <dgm:prSet presAssocID="{5EE4021A-4DDC-4E86-BBFB-D982DFBC93CD}" presName="LevelTwoTextNode" presStyleLbl="node2" presStyleIdx="2" presStyleCnt="5" custScaleX="167858" custScaleY="184281" custLinFactNeighborX="-39768" custLinFactNeighborY="-9243">
        <dgm:presLayoutVars>
          <dgm:chPref val="3"/>
        </dgm:presLayoutVars>
      </dgm:prSet>
      <dgm:spPr/>
      <dgm:t>
        <a:bodyPr/>
        <a:lstStyle/>
        <a:p>
          <a:endParaRPr lang="es-MX"/>
        </a:p>
      </dgm:t>
    </dgm:pt>
    <dgm:pt modelId="{95A66899-070D-4E86-A8B9-87D66C9FC05C}" type="pres">
      <dgm:prSet presAssocID="{5EE4021A-4DDC-4E86-BBFB-D982DFBC93CD}" presName="level3hierChild" presStyleCnt="0"/>
      <dgm:spPr/>
    </dgm:pt>
    <dgm:pt modelId="{C2BF5CB5-DE52-4A3C-B3E3-2BEF0D50398D}" type="pres">
      <dgm:prSet presAssocID="{67A19F67-E896-443A-BF25-8C0891A354B8}" presName="conn2-1" presStyleLbl="parChTrans1D3" presStyleIdx="5" presStyleCnt="10"/>
      <dgm:spPr/>
      <dgm:t>
        <a:bodyPr/>
        <a:lstStyle/>
        <a:p>
          <a:endParaRPr lang="es-MX"/>
        </a:p>
      </dgm:t>
    </dgm:pt>
    <dgm:pt modelId="{61011048-9EB6-4410-9566-E80104F6765C}" type="pres">
      <dgm:prSet presAssocID="{67A19F67-E896-443A-BF25-8C0891A354B8}" presName="connTx" presStyleLbl="parChTrans1D3" presStyleIdx="5" presStyleCnt="10"/>
      <dgm:spPr/>
      <dgm:t>
        <a:bodyPr/>
        <a:lstStyle/>
        <a:p>
          <a:endParaRPr lang="es-MX"/>
        </a:p>
      </dgm:t>
    </dgm:pt>
    <dgm:pt modelId="{E21AA1F7-3DE1-4412-A11B-7802BA324950}" type="pres">
      <dgm:prSet presAssocID="{3AA49002-1BA1-418C-8521-1D3341F09591}" presName="root2" presStyleCnt="0"/>
      <dgm:spPr/>
    </dgm:pt>
    <dgm:pt modelId="{30A2861E-EAB2-482A-A035-835D81771FD8}" type="pres">
      <dgm:prSet presAssocID="{3AA49002-1BA1-418C-8521-1D3341F09591}" presName="LevelTwoTextNode" presStyleLbl="node3" presStyleIdx="5" presStyleCnt="10" custScaleX="177545">
        <dgm:presLayoutVars>
          <dgm:chPref val="3"/>
        </dgm:presLayoutVars>
      </dgm:prSet>
      <dgm:spPr/>
      <dgm:t>
        <a:bodyPr/>
        <a:lstStyle/>
        <a:p>
          <a:endParaRPr lang="es-MX"/>
        </a:p>
      </dgm:t>
    </dgm:pt>
    <dgm:pt modelId="{91094DDA-F291-4AF1-9DA1-903B36B5AFAF}" type="pres">
      <dgm:prSet presAssocID="{3AA49002-1BA1-418C-8521-1D3341F09591}" presName="level3hierChild" presStyleCnt="0"/>
      <dgm:spPr/>
    </dgm:pt>
    <dgm:pt modelId="{A167CD1E-6161-4D19-A757-2F34EA04A46D}" type="pres">
      <dgm:prSet presAssocID="{EE8A9E25-E5AD-46A2-9EA6-4213FD09A285}" presName="conn2-1" presStyleLbl="parChTrans1D3" presStyleIdx="6" presStyleCnt="10"/>
      <dgm:spPr/>
      <dgm:t>
        <a:bodyPr/>
        <a:lstStyle/>
        <a:p>
          <a:endParaRPr lang="es-MX"/>
        </a:p>
      </dgm:t>
    </dgm:pt>
    <dgm:pt modelId="{0206F2DD-4F85-42E4-BA33-9C35F35CC13B}" type="pres">
      <dgm:prSet presAssocID="{EE8A9E25-E5AD-46A2-9EA6-4213FD09A285}" presName="connTx" presStyleLbl="parChTrans1D3" presStyleIdx="6" presStyleCnt="10"/>
      <dgm:spPr/>
      <dgm:t>
        <a:bodyPr/>
        <a:lstStyle/>
        <a:p>
          <a:endParaRPr lang="es-MX"/>
        </a:p>
      </dgm:t>
    </dgm:pt>
    <dgm:pt modelId="{7F268E66-810E-41CA-BC33-1B889E402520}" type="pres">
      <dgm:prSet presAssocID="{ED5CA321-1C98-40DC-AC5E-3ED8485A2656}" presName="root2" presStyleCnt="0"/>
      <dgm:spPr/>
    </dgm:pt>
    <dgm:pt modelId="{9CB91C63-0B1D-4F0D-ADBD-BB6F02566097}" type="pres">
      <dgm:prSet presAssocID="{ED5CA321-1C98-40DC-AC5E-3ED8485A2656}" presName="LevelTwoTextNode" presStyleLbl="node3" presStyleIdx="6" presStyleCnt="10" custScaleX="180885">
        <dgm:presLayoutVars>
          <dgm:chPref val="3"/>
        </dgm:presLayoutVars>
      </dgm:prSet>
      <dgm:spPr/>
      <dgm:t>
        <a:bodyPr/>
        <a:lstStyle/>
        <a:p>
          <a:endParaRPr lang="es-MX"/>
        </a:p>
      </dgm:t>
    </dgm:pt>
    <dgm:pt modelId="{0A9548EA-0581-4EB2-8FEB-BEC8EAD72C23}" type="pres">
      <dgm:prSet presAssocID="{ED5CA321-1C98-40DC-AC5E-3ED8485A2656}" presName="level3hierChild" presStyleCnt="0"/>
      <dgm:spPr/>
    </dgm:pt>
    <dgm:pt modelId="{BF7C637B-6A36-4AFF-BC51-06030C50F05E}" type="pres">
      <dgm:prSet presAssocID="{7A25C666-3D97-4150-975D-5ADE9F9F9C98}" presName="conn2-1" presStyleLbl="parChTrans1D2" presStyleIdx="3" presStyleCnt="5"/>
      <dgm:spPr/>
      <dgm:t>
        <a:bodyPr/>
        <a:lstStyle/>
        <a:p>
          <a:endParaRPr lang="es-MX"/>
        </a:p>
      </dgm:t>
    </dgm:pt>
    <dgm:pt modelId="{C437F31C-C43A-42CE-A7B0-D6AD3B93D4E1}" type="pres">
      <dgm:prSet presAssocID="{7A25C666-3D97-4150-975D-5ADE9F9F9C98}" presName="connTx" presStyleLbl="parChTrans1D2" presStyleIdx="3" presStyleCnt="5"/>
      <dgm:spPr/>
      <dgm:t>
        <a:bodyPr/>
        <a:lstStyle/>
        <a:p>
          <a:endParaRPr lang="es-MX"/>
        </a:p>
      </dgm:t>
    </dgm:pt>
    <dgm:pt modelId="{3F3DD3FB-EF62-4A15-A5C5-060A4045390C}" type="pres">
      <dgm:prSet presAssocID="{5D14A749-C122-4CF2-8E2D-19025659BFD1}" presName="root2" presStyleCnt="0"/>
      <dgm:spPr/>
    </dgm:pt>
    <dgm:pt modelId="{6277630D-2DAF-49D7-BC9B-DF4F862AF074}" type="pres">
      <dgm:prSet presAssocID="{5D14A749-C122-4CF2-8E2D-19025659BFD1}" presName="LevelTwoTextNode" presStyleLbl="node2" presStyleIdx="3" presStyleCnt="5" custScaleX="170837" custScaleY="180385" custLinFactNeighborX="-39768" custLinFactNeighborY="5687">
        <dgm:presLayoutVars>
          <dgm:chPref val="3"/>
        </dgm:presLayoutVars>
      </dgm:prSet>
      <dgm:spPr/>
      <dgm:t>
        <a:bodyPr/>
        <a:lstStyle/>
        <a:p>
          <a:endParaRPr lang="es-MX"/>
        </a:p>
      </dgm:t>
    </dgm:pt>
    <dgm:pt modelId="{7E1D0C1E-0951-4EE6-B304-EB846AECA492}" type="pres">
      <dgm:prSet presAssocID="{5D14A749-C122-4CF2-8E2D-19025659BFD1}" presName="level3hierChild" presStyleCnt="0"/>
      <dgm:spPr/>
    </dgm:pt>
    <dgm:pt modelId="{E917EE2D-647F-4FD5-80D6-C3C22C5D4AF5}" type="pres">
      <dgm:prSet presAssocID="{4E829517-E325-45B7-ADC5-C0D901A60C88}" presName="conn2-1" presStyleLbl="parChTrans1D3" presStyleIdx="7" presStyleCnt="10"/>
      <dgm:spPr/>
      <dgm:t>
        <a:bodyPr/>
        <a:lstStyle/>
        <a:p>
          <a:endParaRPr lang="es-MX"/>
        </a:p>
      </dgm:t>
    </dgm:pt>
    <dgm:pt modelId="{B9FF6160-F052-482F-8F28-EC1D7D532847}" type="pres">
      <dgm:prSet presAssocID="{4E829517-E325-45B7-ADC5-C0D901A60C88}" presName="connTx" presStyleLbl="parChTrans1D3" presStyleIdx="7" presStyleCnt="10"/>
      <dgm:spPr/>
      <dgm:t>
        <a:bodyPr/>
        <a:lstStyle/>
        <a:p>
          <a:endParaRPr lang="es-MX"/>
        </a:p>
      </dgm:t>
    </dgm:pt>
    <dgm:pt modelId="{F05D78AC-FD22-430B-A322-190F158880D5}" type="pres">
      <dgm:prSet presAssocID="{F74B5819-A04E-431B-A2B5-FCC4E9A14950}" presName="root2" presStyleCnt="0"/>
      <dgm:spPr/>
    </dgm:pt>
    <dgm:pt modelId="{A0AC2049-8A06-40C2-ABE7-BC4A1D7C3094}" type="pres">
      <dgm:prSet presAssocID="{F74B5819-A04E-431B-A2B5-FCC4E9A14950}" presName="LevelTwoTextNode" presStyleLbl="node3" presStyleIdx="7" presStyleCnt="10" custScaleX="177256" custLinFactNeighborX="-2923" custLinFactNeighborY="-7729">
        <dgm:presLayoutVars>
          <dgm:chPref val="3"/>
        </dgm:presLayoutVars>
      </dgm:prSet>
      <dgm:spPr/>
      <dgm:t>
        <a:bodyPr/>
        <a:lstStyle/>
        <a:p>
          <a:endParaRPr lang="es-MX"/>
        </a:p>
      </dgm:t>
    </dgm:pt>
    <dgm:pt modelId="{FD34DC6C-ECD7-4607-936A-3B08C2D5A102}" type="pres">
      <dgm:prSet presAssocID="{F74B5819-A04E-431B-A2B5-FCC4E9A14950}" presName="level3hierChild" presStyleCnt="0"/>
      <dgm:spPr/>
    </dgm:pt>
    <dgm:pt modelId="{8D19E2C8-3841-4944-983A-B0CAD0AEB549}" type="pres">
      <dgm:prSet presAssocID="{23C1E304-28F6-4F38-81A4-137D21395E77}" presName="conn2-1" presStyleLbl="parChTrans1D2" presStyleIdx="4" presStyleCnt="5"/>
      <dgm:spPr/>
      <dgm:t>
        <a:bodyPr/>
        <a:lstStyle/>
        <a:p>
          <a:endParaRPr lang="es-MX"/>
        </a:p>
      </dgm:t>
    </dgm:pt>
    <dgm:pt modelId="{7739A294-5D56-4F7A-AE89-D9B97440CA83}" type="pres">
      <dgm:prSet presAssocID="{23C1E304-28F6-4F38-81A4-137D21395E77}" presName="connTx" presStyleLbl="parChTrans1D2" presStyleIdx="4" presStyleCnt="5"/>
      <dgm:spPr/>
      <dgm:t>
        <a:bodyPr/>
        <a:lstStyle/>
        <a:p>
          <a:endParaRPr lang="es-MX"/>
        </a:p>
      </dgm:t>
    </dgm:pt>
    <dgm:pt modelId="{C78D5390-235D-498C-9A55-7B1800538F0F}" type="pres">
      <dgm:prSet presAssocID="{BD0FBE94-3D40-4C1B-85A9-D02B689A7CA2}" presName="root2" presStyleCnt="0"/>
      <dgm:spPr/>
    </dgm:pt>
    <dgm:pt modelId="{95C84EC9-5AE3-466C-8191-273D10DFD2BD}" type="pres">
      <dgm:prSet presAssocID="{BD0FBE94-3D40-4C1B-85A9-D02B689A7CA2}" presName="LevelTwoTextNode" presStyleLbl="node2" presStyleIdx="4" presStyleCnt="5" custScaleX="174283" custScaleY="180572" custLinFactNeighborX="-39768" custLinFactNeighborY="-2263">
        <dgm:presLayoutVars>
          <dgm:chPref val="3"/>
        </dgm:presLayoutVars>
      </dgm:prSet>
      <dgm:spPr/>
      <dgm:t>
        <a:bodyPr/>
        <a:lstStyle/>
        <a:p>
          <a:endParaRPr lang="es-MX"/>
        </a:p>
      </dgm:t>
    </dgm:pt>
    <dgm:pt modelId="{D7A6A73F-EFDD-489E-A814-7DA6E193E460}" type="pres">
      <dgm:prSet presAssocID="{BD0FBE94-3D40-4C1B-85A9-D02B689A7CA2}" presName="level3hierChild" presStyleCnt="0"/>
      <dgm:spPr/>
    </dgm:pt>
    <dgm:pt modelId="{70B4E83F-AE70-43A7-AE52-944F5B26927B}" type="pres">
      <dgm:prSet presAssocID="{9BCC4FFC-C8CC-45CD-9E8A-3201557DBC28}" presName="conn2-1" presStyleLbl="parChTrans1D3" presStyleIdx="8" presStyleCnt="10"/>
      <dgm:spPr/>
      <dgm:t>
        <a:bodyPr/>
        <a:lstStyle/>
        <a:p>
          <a:endParaRPr lang="es-MX"/>
        </a:p>
      </dgm:t>
    </dgm:pt>
    <dgm:pt modelId="{C804EF94-64FC-44F3-BF4D-97026DCFE3FB}" type="pres">
      <dgm:prSet presAssocID="{9BCC4FFC-C8CC-45CD-9E8A-3201557DBC28}" presName="connTx" presStyleLbl="parChTrans1D3" presStyleIdx="8" presStyleCnt="10"/>
      <dgm:spPr/>
      <dgm:t>
        <a:bodyPr/>
        <a:lstStyle/>
        <a:p>
          <a:endParaRPr lang="es-MX"/>
        </a:p>
      </dgm:t>
    </dgm:pt>
    <dgm:pt modelId="{EEFAA97C-B13C-4E18-B6CA-C315A4F4D2F0}" type="pres">
      <dgm:prSet presAssocID="{D8963970-22B3-487E-9885-503AF6986183}" presName="root2" presStyleCnt="0"/>
      <dgm:spPr/>
    </dgm:pt>
    <dgm:pt modelId="{25E07737-02E1-47BC-9AC9-42F490EDF570}" type="pres">
      <dgm:prSet presAssocID="{D8963970-22B3-487E-9885-503AF6986183}" presName="LevelTwoTextNode" presStyleLbl="node3" presStyleIdx="8" presStyleCnt="10" custScaleX="170837">
        <dgm:presLayoutVars>
          <dgm:chPref val="3"/>
        </dgm:presLayoutVars>
      </dgm:prSet>
      <dgm:spPr/>
      <dgm:t>
        <a:bodyPr/>
        <a:lstStyle/>
        <a:p>
          <a:endParaRPr lang="es-MX"/>
        </a:p>
      </dgm:t>
    </dgm:pt>
    <dgm:pt modelId="{6DF60528-0D69-4590-8E98-4ACA27976795}" type="pres">
      <dgm:prSet presAssocID="{D8963970-22B3-487E-9885-503AF6986183}" presName="level3hierChild" presStyleCnt="0"/>
      <dgm:spPr/>
    </dgm:pt>
    <dgm:pt modelId="{3AB95D76-7C52-4AA2-9DEB-AF421CE468AA}" type="pres">
      <dgm:prSet presAssocID="{698BC018-D381-4352-8547-C0BD2F77B385}" presName="conn2-1" presStyleLbl="parChTrans1D3" presStyleIdx="9" presStyleCnt="10"/>
      <dgm:spPr/>
      <dgm:t>
        <a:bodyPr/>
        <a:lstStyle/>
        <a:p>
          <a:endParaRPr lang="es-MX"/>
        </a:p>
      </dgm:t>
    </dgm:pt>
    <dgm:pt modelId="{720E68AC-5624-40AE-8506-579E927BDBD3}" type="pres">
      <dgm:prSet presAssocID="{698BC018-D381-4352-8547-C0BD2F77B385}" presName="connTx" presStyleLbl="parChTrans1D3" presStyleIdx="9" presStyleCnt="10"/>
      <dgm:spPr/>
      <dgm:t>
        <a:bodyPr/>
        <a:lstStyle/>
        <a:p>
          <a:endParaRPr lang="es-MX"/>
        </a:p>
      </dgm:t>
    </dgm:pt>
    <dgm:pt modelId="{B21C4116-31E6-42CB-A993-A3F869E4E36E}" type="pres">
      <dgm:prSet presAssocID="{A3DB4C92-CA2F-492D-83B3-29D0830304C8}" presName="root2" presStyleCnt="0"/>
      <dgm:spPr/>
    </dgm:pt>
    <dgm:pt modelId="{B527F645-7BEC-4333-A00C-6E1F1963E601}" type="pres">
      <dgm:prSet presAssocID="{A3DB4C92-CA2F-492D-83B3-29D0830304C8}" presName="LevelTwoTextNode" presStyleLbl="node3" presStyleIdx="9" presStyleCnt="10" custScaleX="174283">
        <dgm:presLayoutVars>
          <dgm:chPref val="3"/>
        </dgm:presLayoutVars>
      </dgm:prSet>
      <dgm:spPr/>
      <dgm:t>
        <a:bodyPr/>
        <a:lstStyle/>
        <a:p>
          <a:endParaRPr lang="es-MX"/>
        </a:p>
      </dgm:t>
    </dgm:pt>
    <dgm:pt modelId="{F5EE9403-9EED-4A05-9F48-864D35B20CDC}" type="pres">
      <dgm:prSet presAssocID="{A3DB4C92-CA2F-492D-83B3-29D0830304C8}" presName="level3hierChild" presStyleCnt="0"/>
      <dgm:spPr/>
    </dgm:pt>
  </dgm:ptLst>
  <dgm:cxnLst>
    <dgm:cxn modelId="{0458E288-D823-405E-A2A9-777743DDFD51}" srcId="{5EE4021A-4DDC-4E86-BBFB-D982DFBC93CD}" destId="{3AA49002-1BA1-418C-8521-1D3341F09591}" srcOrd="0" destOrd="0" parTransId="{67A19F67-E896-443A-BF25-8C0891A354B8}" sibTransId="{C354E9FE-352A-4AA9-A06F-73BAAD0A8E98}"/>
    <dgm:cxn modelId="{B91ED844-4EE7-4514-81B9-72B8EE364908}" type="presOf" srcId="{EE8A9E25-E5AD-46A2-9EA6-4213FD09A285}" destId="{0206F2DD-4F85-42E4-BA33-9C35F35CC13B}" srcOrd="1" destOrd="0" presId="urn:microsoft.com/office/officeart/2005/8/layout/hierarchy2"/>
    <dgm:cxn modelId="{4331E5B2-CA53-4C62-9A55-9D753CDA799A}" type="presOf" srcId="{2A33071F-ABBB-47D3-8E46-721DDEF25117}" destId="{C037450E-8F33-48C3-A7F3-F30E13276DF9}" srcOrd="0" destOrd="0" presId="urn:microsoft.com/office/officeart/2005/8/layout/hierarchy2"/>
    <dgm:cxn modelId="{0A34BE3F-B716-4471-8F62-6C34DE4770AE}" type="presOf" srcId="{D8963970-22B3-487E-9885-503AF6986183}" destId="{25E07737-02E1-47BC-9AC9-42F490EDF570}" srcOrd="0" destOrd="0" presId="urn:microsoft.com/office/officeart/2005/8/layout/hierarchy2"/>
    <dgm:cxn modelId="{4FB1AA49-3A74-4A85-903B-D550F4B26819}" type="presOf" srcId="{31386ACE-64F2-4735-90E6-7A420214B2D7}" destId="{F9FB522F-E81D-4871-A85B-4F23FA869A2D}" srcOrd="0" destOrd="0" presId="urn:microsoft.com/office/officeart/2005/8/layout/hierarchy2"/>
    <dgm:cxn modelId="{FAC6A53E-E2BE-41CE-9D2D-7F275AE54953}" type="presOf" srcId="{742D97F5-DB89-47A4-B494-5FAAECA5035F}" destId="{C4146045-7208-42D2-9DD9-2F7B7C657D2A}" srcOrd="0" destOrd="0" presId="urn:microsoft.com/office/officeart/2005/8/layout/hierarchy2"/>
    <dgm:cxn modelId="{C0458EDC-901E-4E99-B6E6-ACE684CDC561}" type="presOf" srcId="{18856EFE-C557-4371-8408-14E991E4C50C}" destId="{A8402AE7-8B6D-40D7-A7C5-24CF3C700570}" srcOrd="1" destOrd="0" presId="urn:microsoft.com/office/officeart/2005/8/layout/hierarchy2"/>
    <dgm:cxn modelId="{2899A863-6EF7-4587-BD7C-C53E766EFCDB}" type="presOf" srcId="{57E5C914-EEEF-41D5-B5DC-CFCD8C86DCE7}" destId="{58A53A71-4D61-45BB-96E9-EF2FB4E3DB4E}" srcOrd="1" destOrd="0" presId="urn:microsoft.com/office/officeart/2005/8/layout/hierarchy2"/>
    <dgm:cxn modelId="{604D1DB6-AFB4-40D1-A4B2-DDBF83987C85}" type="presOf" srcId="{698BC018-D381-4352-8547-C0BD2F77B385}" destId="{720E68AC-5624-40AE-8506-579E927BDBD3}" srcOrd="1" destOrd="0" presId="urn:microsoft.com/office/officeart/2005/8/layout/hierarchy2"/>
    <dgm:cxn modelId="{62D38001-00C9-4180-B4EF-15502BF863AD}" type="presOf" srcId="{A3DB4C92-CA2F-492D-83B3-29D0830304C8}" destId="{B527F645-7BEC-4333-A00C-6E1F1963E601}" srcOrd="0" destOrd="0" presId="urn:microsoft.com/office/officeart/2005/8/layout/hierarchy2"/>
    <dgm:cxn modelId="{4554F5F6-F2F5-49F9-A572-A00021505695}" srcId="{99FFA1C0-A2BA-4EDC-A490-BE6398B2DB1D}" destId="{31386ACE-64F2-4735-90E6-7A420214B2D7}" srcOrd="1" destOrd="0" parTransId="{04514AF6-DDE2-4EFD-A7D8-9F3635F6528E}" sibTransId="{862E5686-8404-48EE-A7F2-D40A20A2675A}"/>
    <dgm:cxn modelId="{06020B53-E6FE-48B1-853C-A49C35F939FB}" srcId="{99FFA1C0-A2BA-4EDC-A490-BE6398B2DB1D}" destId="{5D14A749-C122-4CF2-8E2D-19025659BFD1}" srcOrd="3" destOrd="0" parTransId="{7A25C666-3D97-4150-975D-5ADE9F9F9C98}" sibTransId="{CEEBCCBB-99E1-4D7D-80F9-78C6CBE44EE1}"/>
    <dgm:cxn modelId="{09813196-0C45-4175-AA8E-03A98390BB90}" type="presOf" srcId="{ED5CA321-1C98-40DC-AC5E-3ED8485A2656}" destId="{9CB91C63-0B1D-4F0D-ADBD-BB6F02566097}" srcOrd="0" destOrd="0" presId="urn:microsoft.com/office/officeart/2005/8/layout/hierarchy2"/>
    <dgm:cxn modelId="{4BBB88BE-F044-4B28-888C-4B6F9E3368C2}" type="presOf" srcId="{698BC018-D381-4352-8547-C0BD2F77B385}" destId="{3AB95D76-7C52-4AA2-9DEB-AF421CE468AA}" srcOrd="0" destOrd="0" presId="urn:microsoft.com/office/officeart/2005/8/layout/hierarchy2"/>
    <dgm:cxn modelId="{204ED52D-9867-4E8E-AEEC-6684B3CEFF53}" type="presOf" srcId="{02159A9B-9872-4322-82EB-20169815B9AD}" destId="{8953506F-C994-46FB-9D87-498479BF09B8}" srcOrd="0" destOrd="0" presId="urn:microsoft.com/office/officeart/2005/8/layout/hierarchy2"/>
    <dgm:cxn modelId="{48A092CE-526D-4D87-9906-DB7113CFFFB0}" type="presOf" srcId="{0C73D21E-F413-45DE-8508-674893A2F33E}" destId="{FC9FE5B1-F180-4B46-B7B2-A0E1CCC03FB6}" srcOrd="1" destOrd="0" presId="urn:microsoft.com/office/officeart/2005/8/layout/hierarchy2"/>
    <dgm:cxn modelId="{9B948075-C09F-48F3-A5DC-F729DE1F9F53}" srcId="{508A6C8A-78A3-4196-BDA5-A6D92CCBD08B}" destId="{BFBAD296-9914-47CD-BD08-DF8646C638F2}" srcOrd="1" destOrd="0" parTransId="{CFC9D928-8A16-4D0C-B7DA-AF69BB4928D3}" sibTransId="{CCC5A99C-DD50-4E5D-B8EE-42E8BFE0E1C1}"/>
    <dgm:cxn modelId="{39C0A5B6-FD4B-4C95-8BCF-B28E738DBC3D}" type="presOf" srcId="{10C72173-9076-46B8-A4E6-FE0FAE31D73D}" destId="{D97971FF-5285-4102-BF81-5D8385A852B9}" srcOrd="0" destOrd="0" presId="urn:microsoft.com/office/officeart/2005/8/layout/hierarchy2"/>
    <dgm:cxn modelId="{849BA17C-F299-47C8-B368-59883821328A}" type="presOf" srcId="{23C1E304-28F6-4F38-81A4-137D21395E77}" destId="{8D19E2C8-3841-4944-983A-B0CAD0AEB549}" srcOrd="0" destOrd="0" presId="urn:microsoft.com/office/officeart/2005/8/layout/hierarchy2"/>
    <dgm:cxn modelId="{AA82624E-AC19-49CA-AE7C-7A94681151DD}" type="presOf" srcId="{9BCC4FFC-C8CC-45CD-9E8A-3201557DBC28}" destId="{C804EF94-64FC-44F3-BF4D-97026DCFE3FB}" srcOrd="1" destOrd="0" presId="urn:microsoft.com/office/officeart/2005/8/layout/hierarchy2"/>
    <dgm:cxn modelId="{725EB4EA-54A6-498E-B0F6-13A3D7990EA8}" type="presOf" srcId="{0C73D21E-F413-45DE-8508-674893A2F33E}" destId="{6C978089-200D-4836-8B47-0680DB8B3461}" srcOrd="0" destOrd="0" presId="urn:microsoft.com/office/officeart/2005/8/layout/hierarchy2"/>
    <dgm:cxn modelId="{4C5DBF0A-C45A-477D-9A5F-0D45F2C75CFB}" type="presOf" srcId="{04514AF6-DDE2-4EFD-A7D8-9F3635F6528E}" destId="{FE55E957-AC49-440B-86D9-2D09A53A06BF}" srcOrd="0" destOrd="0" presId="urn:microsoft.com/office/officeart/2005/8/layout/hierarchy2"/>
    <dgm:cxn modelId="{142588E3-8337-4D5F-87EA-BD235EE2B4E4}" srcId="{BD0FBE94-3D40-4C1B-85A9-D02B689A7CA2}" destId="{A3DB4C92-CA2F-492D-83B3-29D0830304C8}" srcOrd="1" destOrd="0" parTransId="{698BC018-D381-4352-8547-C0BD2F77B385}" sibTransId="{EF5C14F1-67A9-4015-BD6F-BFDCA2F662BB}"/>
    <dgm:cxn modelId="{88C495E6-08ED-459C-A24C-F07163449D65}" type="presOf" srcId="{7A25C666-3D97-4150-975D-5ADE9F9F9C98}" destId="{BF7C637B-6A36-4AFF-BC51-06030C50F05E}" srcOrd="0" destOrd="0" presId="urn:microsoft.com/office/officeart/2005/8/layout/hierarchy2"/>
    <dgm:cxn modelId="{B262436A-3981-451B-B214-A4358AB77B09}" type="presOf" srcId="{3AA49002-1BA1-418C-8521-1D3341F09591}" destId="{30A2861E-EAB2-482A-A035-835D81771FD8}" srcOrd="0" destOrd="0" presId="urn:microsoft.com/office/officeart/2005/8/layout/hierarchy2"/>
    <dgm:cxn modelId="{34F218CC-EF85-4F7D-BE77-C3E1C5C97EBC}" type="presOf" srcId="{23C1E304-28F6-4F38-81A4-137D21395E77}" destId="{7739A294-5D56-4F7A-AE89-D9B97440CA83}" srcOrd="1" destOrd="0" presId="urn:microsoft.com/office/officeart/2005/8/layout/hierarchy2"/>
    <dgm:cxn modelId="{72329087-A1F1-456B-87F6-5E8400AB28C3}" srcId="{229681CD-13E5-44BB-A9B7-B1DB0187C5FF}" destId="{99FFA1C0-A2BA-4EDC-A490-BE6398B2DB1D}" srcOrd="0" destOrd="0" parTransId="{0A2DC84D-D2AE-4791-8F12-A68FF9AF7700}" sibTransId="{8535F827-9BE2-4994-9D5F-08AD7BEA4CB5}"/>
    <dgm:cxn modelId="{690ADEB9-D6ED-4FB2-AA67-6EADBEE3388F}" type="presOf" srcId="{EE8A9E25-E5AD-46A2-9EA6-4213FD09A285}" destId="{A167CD1E-6161-4D19-A757-2F34EA04A46D}" srcOrd="0" destOrd="0" presId="urn:microsoft.com/office/officeart/2005/8/layout/hierarchy2"/>
    <dgm:cxn modelId="{CE90B1DC-F420-44CF-9B97-1ED072DBBD33}" type="presOf" srcId="{7A25C666-3D97-4150-975D-5ADE9F9F9C98}" destId="{C437F31C-C43A-42CE-A7B0-D6AD3B93D4E1}" srcOrd="1" destOrd="0" presId="urn:microsoft.com/office/officeart/2005/8/layout/hierarchy2"/>
    <dgm:cxn modelId="{CB57FD63-868E-43C1-8705-9B6B28830F5E}" type="presOf" srcId="{9B89ED0F-AB04-4710-A8B7-2CC1B78281F2}" destId="{CF095B70-876D-4F77-9A6E-86F132AC78F1}" srcOrd="1" destOrd="0" presId="urn:microsoft.com/office/officeart/2005/8/layout/hierarchy2"/>
    <dgm:cxn modelId="{8CA44AEF-9050-45EC-986E-43DC100E23A3}" type="presOf" srcId="{10C72173-9076-46B8-A4E6-FE0FAE31D73D}" destId="{D0750086-39EF-4B2E-8926-5AD6776B0BA3}" srcOrd="1" destOrd="0" presId="urn:microsoft.com/office/officeart/2005/8/layout/hierarchy2"/>
    <dgm:cxn modelId="{CAF1D571-3EFC-44D7-BCB6-BC041A09C6AC}" type="presOf" srcId="{CFC9D928-8A16-4D0C-B7DA-AF69BB4928D3}" destId="{3A7FCC17-B1B9-418B-A2CE-D42DB1A70C58}" srcOrd="0" destOrd="0" presId="urn:microsoft.com/office/officeart/2005/8/layout/hierarchy2"/>
    <dgm:cxn modelId="{CDC72D02-3144-4F34-B8DB-DFA403746595}" type="presOf" srcId="{18856EFE-C557-4371-8408-14E991E4C50C}" destId="{6545C087-53FC-4C20-99DA-D3B906B6176E}" srcOrd="0" destOrd="0" presId="urn:microsoft.com/office/officeart/2005/8/layout/hierarchy2"/>
    <dgm:cxn modelId="{AC0C249D-511D-4137-B804-188D5F982241}" type="presOf" srcId="{2A33071F-ABBB-47D3-8E46-721DDEF25117}" destId="{2373152F-8EA4-4A0C-845D-F67750B6F6D1}" srcOrd="1" destOrd="0" presId="urn:microsoft.com/office/officeart/2005/8/layout/hierarchy2"/>
    <dgm:cxn modelId="{9E6909FC-196A-4092-9794-AC4639C3B276}" type="presOf" srcId="{57E5C914-EEEF-41D5-B5DC-CFCD8C86DCE7}" destId="{539092C1-C2F2-4AF1-8957-B7FE0B57F6FA}" srcOrd="0" destOrd="0" presId="urn:microsoft.com/office/officeart/2005/8/layout/hierarchy2"/>
    <dgm:cxn modelId="{BF509FC8-E81A-40AF-86CF-D468DF8B36BC}" type="presOf" srcId="{9BCC4FFC-C8CC-45CD-9E8A-3201557DBC28}" destId="{70B4E83F-AE70-43A7-AE52-944F5B26927B}" srcOrd="0" destOrd="0" presId="urn:microsoft.com/office/officeart/2005/8/layout/hierarchy2"/>
    <dgm:cxn modelId="{BEB3EC9B-3BF9-4221-A36E-F7F66A5C4476}" srcId="{508A6C8A-78A3-4196-BDA5-A6D92CCBD08B}" destId="{BF315609-F039-496B-A0F1-1209D33EDA7C}" srcOrd="0" destOrd="0" parTransId="{10C72173-9076-46B8-A4E6-FE0FAE31D73D}" sibTransId="{995FAFE7-61CD-42C6-ACB1-03197589B6D3}"/>
    <dgm:cxn modelId="{0E271CE4-DD9C-4D1E-9E9B-BE0BC98A12E1}" type="presOf" srcId="{9B89ED0F-AB04-4710-A8B7-2CC1B78281F2}" destId="{982B52F7-C3A9-4932-999D-DA30384E0319}" srcOrd="0" destOrd="0" presId="urn:microsoft.com/office/officeart/2005/8/layout/hierarchy2"/>
    <dgm:cxn modelId="{6EDB09F3-1BAC-4BE5-8D69-B004D08F1292}" type="presOf" srcId="{508A6C8A-78A3-4196-BDA5-A6D92CCBD08B}" destId="{F1CCDCDD-0BEB-4F0E-A729-6587AAB580C1}" srcOrd="0" destOrd="0" presId="urn:microsoft.com/office/officeart/2005/8/layout/hierarchy2"/>
    <dgm:cxn modelId="{4FB4897D-C93F-4623-A614-28E881CC32D3}" type="presOf" srcId="{04514AF6-DDE2-4EFD-A7D8-9F3635F6528E}" destId="{32189D3D-F486-43F1-A202-A27D08EC11AB}" srcOrd="1" destOrd="0" presId="urn:microsoft.com/office/officeart/2005/8/layout/hierarchy2"/>
    <dgm:cxn modelId="{2AADB84F-0825-4719-8930-2BED9D1DE330}" srcId="{5EE4021A-4DDC-4E86-BBFB-D982DFBC93CD}" destId="{ED5CA321-1C98-40DC-AC5E-3ED8485A2656}" srcOrd="1" destOrd="0" parTransId="{EE8A9E25-E5AD-46A2-9EA6-4213FD09A285}" sibTransId="{7BA5FEAB-F9C4-47F3-B81B-D6D268C1C32B}"/>
    <dgm:cxn modelId="{8F01D00E-0799-47E9-A678-D0AC08F6B95C}" srcId="{BD0FBE94-3D40-4C1B-85A9-D02B689A7CA2}" destId="{D8963970-22B3-487E-9885-503AF6986183}" srcOrd="0" destOrd="0" parTransId="{9BCC4FFC-C8CC-45CD-9E8A-3201557DBC28}" sibTransId="{26E48630-15C6-4531-91B9-AA7B1FE32AC6}"/>
    <dgm:cxn modelId="{984983D6-9830-4C27-9AC0-2F249624D40A}" srcId="{99FFA1C0-A2BA-4EDC-A490-BE6398B2DB1D}" destId="{5EE4021A-4DDC-4E86-BBFB-D982DFBC93CD}" srcOrd="2" destOrd="0" parTransId="{18856EFE-C557-4371-8408-14E991E4C50C}" sibTransId="{66B9AF91-D668-401C-B53E-77B50EF65A8A}"/>
    <dgm:cxn modelId="{A17D7067-0F09-4C14-9EE1-94E74AFDA0AE}" type="presOf" srcId="{959BE02D-CFB7-4A19-BC3E-75AAE574BCA1}" destId="{F1CA16BB-593B-48BF-B060-9A855C170AA9}" srcOrd="0" destOrd="0" presId="urn:microsoft.com/office/officeart/2005/8/layout/hierarchy2"/>
    <dgm:cxn modelId="{F4D0FFE3-704B-4476-9E21-8313BFD29154}" type="presOf" srcId="{4E829517-E325-45B7-ADC5-C0D901A60C88}" destId="{B9FF6160-F052-482F-8F28-EC1D7D532847}" srcOrd="1" destOrd="0" presId="urn:microsoft.com/office/officeart/2005/8/layout/hierarchy2"/>
    <dgm:cxn modelId="{1B2700DE-FD5D-48DA-9142-F0D8D536F049}" srcId="{99FFA1C0-A2BA-4EDC-A490-BE6398B2DB1D}" destId="{508A6C8A-78A3-4196-BDA5-A6D92CCBD08B}" srcOrd="0" destOrd="0" parTransId="{9B89ED0F-AB04-4710-A8B7-2CC1B78281F2}" sibTransId="{E5BAB1A7-89B6-4456-96D1-DFCB37F77E5D}"/>
    <dgm:cxn modelId="{D7FA49B9-17AD-4596-93CF-A43C1F368D6F}" type="presOf" srcId="{4E829517-E325-45B7-ADC5-C0D901A60C88}" destId="{E917EE2D-647F-4FD5-80D6-C3C22C5D4AF5}" srcOrd="0" destOrd="0" presId="urn:microsoft.com/office/officeart/2005/8/layout/hierarchy2"/>
    <dgm:cxn modelId="{6AD9BC4A-B944-4D91-8EC5-27FDE4C9C1C6}" type="presOf" srcId="{BF315609-F039-496B-A0F1-1209D33EDA7C}" destId="{1A71A363-177E-45A6-BE90-A909A5314A82}" srcOrd="0" destOrd="0" presId="urn:microsoft.com/office/officeart/2005/8/layout/hierarchy2"/>
    <dgm:cxn modelId="{9FCE59C7-28D0-4B96-852D-BD77617EE3CA}" srcId="{99FFA1C0-A2BA-4EDC-A490-BE6398B2DB1D}" destId="{BD0FBE94-3D40-4C1B-85A9-D02B689A7CA2}" srcOrd="4" destOrd="0" parTransId="{23C1E304-28F6-4F38-81A4-137D21395E77}" sibTransId="{71598175-5D32-4AA3-AA0D-E371C22DEAE6}"/>
    <dgm:cxn modelId="{A3AD46D3-371A-435B-9DC0-E7EA97E25332}" type="presOf" srcId="{CFC9D928-8A16-4D0C-B7DA-AF69BB4928D3}" destId="{D4C0E252-67B9-4E7D-B488-CEDC49AF5333}" srcOrd="1" destOrd="0" presId="urn:microsoft.com/office/officeart/2005/8/layout/hierarchy2"/>
    <dgm:cxn modelId="{179C964D-E55F-48CD-8B42-2A67C29F8FA3}" srcId="{31386ACE-64F2-4735-90E6-7A420214B2D7}" destId="{742D97F5-DB89-47A4-B494-5FAAECA5035F}" srcOrd="0" destOrd="0" parTransId="{2A33071F-ABBB-47D3-8E46-721DDEF25117}" sibTransId="{DCD89B52-A104-4227-98E5-1C2B71489010}"/>
    <dgm:cxn modelId="{52098C5D-CD2E-4D53-9E68-7C56EB6F86D7}" type="presOf" srcId="{5D14A749-C122-4CF2-8E2D-19025659BFD1}" destId="{6277630D-2DAF-49D7-BC9B-DF4F862AF074}" srcOrd="0" destOrd="0" presId="urn:microsoft.com/office/officeart/2005/8/layout/hierarchy2"/>
    <dgm:cxn modelId="{43A99851-30BA-47D9-8A51-B44E11A99FC9}" srcId="{31386ACE-64F2-4735-90E6-7A420214B2D7}" destId="{02159A9B-9872-4322-82EB-20169815B9AD}" srcOrd="2" destOrd="0" parTransId="{57E5C914-EEEF-41D5-B5DC-CFCD8C86DCE7}" sibTransId="{8909257A-E0F3-4C40-BA84-8F854F241C59}"/>
    <dgm:cxn modelId="{E32B7491-FDBA-45BE-AD65-B2E0B27B76E6}" srcId="{31386ACE-64F2-4735-90E6-7A420214B2D7}" destId="{959BE02D-CFB7-4A19-BC3E-75AAE574BCA1}" srcOrd="1" destOrd="0" parTransId="{0C73D21E-F413-45DE-8508-674893A2F33E}" sibTransId="{345FD615-94CA-4283-AA74-BBF561BF96D6}"/>
    <dgm:cxn modelId="{7996A98F-772E-41AA-BE14-BC677DBAF432}" type="presOf" srcId="{BFBAD296-9914-47CD-BD08-DF8646C638F2}" destId="{62202BBA-1F93-4976-89C3-506CCCE46756}" srcOrd="0" destOrd="0" presId="urn:microsoft.com/office/officeart/2005/8/layout/hierarchy2"/>
    <dgm:cxn modelId="{87E263D4-83D0-4676-BFA0-897521CBCC1B}" srcId="{5D14A749-C122-4CF2-8E2D-19025659BFD1}" destId="{F74B5819-A04E-431B-A2B5-FCC4E9A14950}" srcOrd="0" destOrd="0" parTransId="{4E829517-E325-45B7-ADC5-C0D901A60C88}" sibTransId="{C9614F1B-7F54-4C6D-A0E6-81385FDA97AE}"/>
    <dgm:cxn modelId="{6CE4EE96-02BF-41CB-8FEE-186F8C1CFDB4}" type="presOf" srcId="{BD0FBE94-3D40-4C1B-85A9-D02B689A7CA2}" destId="{95C84EC9-5AE3-466C-8191-273D10DFD2BD}" srcOrd="0" destOrd="0" presId="urn:microsoft.com/office/officeart/2005/8/layout/hierarchy2"/>
    <dgm:cxn modelId="{C82BBFC1-1EFC-43A1-A946-BE2C793745E2}" type="presOf" srcId="{99FFA1C0-A2BA-4EDC-A490-BE6398B2DB1D}" destId="{00C666CA-F917-4EB1-80BD-23F03397F0FF}" srcOrd="0" destOrd="0" presId="urn:microsoft.com/office/officeart/2005/8/layout/hierarchy2"/>
    <dgm:cxn modelId="{F1F65A46-64D7-49A6-A709-72120F45866E}" type="presOf" srcId="{67A19F67-E896-443A-BF25-8C0891A354B8}" destId="{61011048-9EB6-4410-9566-E80104F6765C}" srcOrd="1" destOrd="0" presId="urn:microsoft.com/office/officeart/2005/8/layout/hierarchy2"/>
    <dgm:cxn modelId="{4D7F1C86-1989-412E-B1D1-23E419A4DE1C}" type="presOf" srcId="{229681CD-13E5-44BB-A9B7-B1DB0187C5FF}" destId="{942B479A-91BD-4E16-95C4-4243A14BED2C}" srcOrd="0" destOrd="0" presId="urn:microsoft.com/office/officeart/2005/8/layout/hierarchy2"/>
    <dgm:cxn modelId="{FB67F2EC-7B0E-4A90-80F2-EC39044458E7}" type="presOf" srcId="{67A19F67-E896-443A-BF25-8C0891A354B8}" destId="{C2BF5CB5-DE52-4A3C-B3E3-2BEF0D50398D}" srcOrd="0" destOrd="0" presId="urn:microsoft.com/office/officeart/2005/8/layout/hierarchy2"/>
    <dgm:cxn modelId="{E9691142-DE12-4148-AA27-D698F407A6D3}" type="presOf" srcId="{F74B5819-A04E-431B-A2B5-FCC4E9A14950}" destId="{A0AC2049-8A06-40C2-ABE7-BC4A1D7C3094}" srcOrd="0" destOrd="0" presId="urn:microsoft.com/office/officeart/2005/8/layout/hierarchy2"/>
    <dgm:cxn modelId="{8F10D4BA-AE42-4AFF-A2E3-7DF47F33C59D}" type="presOf" srcId="{5EE4021A-4DDC-4E86-BBFB-D982DFBC93CD}" destId="{F47CC0A5-F590-4C6F-BADA-F4F864529D10}" srcOrd="0" destOrd="0" presId="urn:microsoft.com/office/officeart/2005/8/layout/hierarchy2"/>
    <dgm:cxn modelId="{70D7CD4C-EF90-4C8E-8AB1-DB5CC6A4EED2}" type="presParOf" srcId="{942B479A-91BD-4E16-95C4-4243A14BED2C}" destId="{6187963E-5AE2-4A66-8122-7D2267BF2C0F}" srcOrd="0" destOrd="0" presId="urn:microsoft.com/office/officeart/2005/8/layout/hierarchy2"/>
    <dgm:cxn modelId="{539C65EC-EA80-44D9-8D4C-2EC0F147B64C}" type="presParOf" srcId="{6187963E-5AE2-4A66-8122-7D2267BF2C0F}" destId="{00C666CA-F917-4EB1-80BD-23F03397F0FF}" srcOrd="0" destOrd="0" presId="urn:microsoft.com/office/officeart/2005/8/layout/hierarchy2"/>
    <dgm:cxn modelId="{A50E9A23-4115-43DF-B240-1A886AA1B919}" type="presParOf" srcId="{6187963E-5AE2-4A66-8122-7D2267BF2C0F}" destId="{F19FF3E1-0456-4D7B-AED4-37B2C0B4DEF2}" srcOrd="1" destOrd="0" presId="urn:microsoft.com/office/officeart/2005/8/layout/hierarchy2"/>
    <dgm:cxn modelId="{52177691-D3A8-405C-BFF3-55586DF57B33}" type="presParOf" srcId="{F19FF3E1-0456-4D7B-AED4-37B2C0B4DEF2}" destId="{982B52F7-C3A9-4932-999D-DA30384E0319}" srcOrd="0" destOrd="0" presId="urn:microsoft.com/office/officeart/2005/8/layout/hierarchy2"/>
    <dgm:cxn modelId="{8BD2A41F-DC73-4F49-BAC9-9FF94D65906E}" type="presParOf" srcId="{982B52F7-C3A9-4932-999D-DA30384E0319}" destId="{CF095B70-876D-4F77-9A6E-86F132AC78F1}" srcOrd="0" destOrd="0" presId="urn:microsoft.com/office/officeart/2005/8/layout/hierarchy2"/>
    <dgm:cxn modelId="{7780352A-8E79-4CD2-B696-43BBB503B53C}" type="presParOf" srcId="{F19FF3E1-0456-4D7B-AED4-37B2C0B4DEF2}" destId="{02FF7843-4057-4C6E-A9C7-3CD6979B35D6}" srcOrd="1" destOrd="0" presId="urn:microsoft.com/office/officeart/2005/8/layout/hierarchy2"/>
    <dgm:cxn modelId="{34F93B88-11A8-41B7-99BE-5A175A50C6C6}" type="presParOf" srcId="{02FF7843-4057-4C6E-A9C7-3CD6979B35D6}" destId="{F1CCDCDD-0BEB-4F0E-A729-6587AAB580C1}" srcOrd="0" destOrd="0" presId="urn:microsoft.com/office/officeart/2005/8/layout/hierarchy2"/>
    <dgm:cxn modelId="{B8107CEB-B9A3-4454-928A-F529C3813D56}" type="presParOf" srcId="{02FF7843-4057-4C6E-A9C7-3CD6979B35D6}" destId="{DD94C6FE-53FA-400D-A364-DB3C2ED35031}" srcOrd="1" destOrd="0" presId="urn:microsoft.com/office/officeart/2005/8/layout/hierarchy2"/>
    <dgm:cxn modelId="{BE77EB38-AF9A-4501-BAA4-5FD4C68E9D57}" type="presParOf" srcId="{DD94C6FE-53FA-400D-A364-DB3C2ED35031}" destId="{D97971FF-5285-4102-BF81-5D8385A852B9}" srcOrd="0" destOrd="0" presId="urn:microsoft.com/office/officeart/2005/8/layout/hierarchy2"/>
    <dgm:cxn modelId="{507764FA-EE9A-4A7E-9710-E8D4C3947381}" type="presParOf" srcId="{D97971FF-5285-4102-BF81-5D8385A852B9}" destId="{D0750086-39EF-4B2E-8926-5AD6776B0BA3}" srcOrd="0" destOrd="0" presId="urn:microsoft.com/office/officeart/2005/8/layout/hierarchy2"/>
    <dgm:cxn modelId="{6B1A4A02-F718-462D-9CF1-2675B2215291}" type="presParOf" srcId="{DD94C6FE-53FA-400D-A364-DB3C2ED35031}" destId="{56AC630A-6751-4010-A16F-34FD12298ABD}" srcOrd="1" destOrd="0" presId="urn:microsoft.com/office/officeart/2005/8/layout/hierarchy2"/>
    <dgm:cxn modelId="{95B79C07-2C54-4909-A9D9-AA73E4DC46FB}" type="presParOf" srcId="{56AC630A-6751-4010-A16F-34FD12298ABD}" destId="{1A71A363-177E-45A6-BE90-A909A5314A82}" srcOrd="0" destOrd="0" presId="urn:microsoft.com/office/officeart/2005/8/layout/hierarchy2"/>
    <dgm:cxn modelId="{EED8D466-729A-4BA1-B5F0-C29980338B4E}" type="presParOf" srcId="{56AC630A-6751-4010-A16F-34FD12298ABD}" destId="{380FBBD4-FF9F-4354-8FB5-46A08121E3C5}" srcOrd="1" destOrd="0" presId="urn:microsoft.com/office/officeart/2005/8/layout/hierarchy2"/>
    <dgm:cxn modelId="{6C8E3D3B-1531-4B3A-A746-B26A7AC9B635}" type="presParOf" srcId="{DD94C6FE-53FA-400D-A364-DB3C2ED35031}" destId="{3A7FCC17-B1B9-418B-A2CE-D42DB1A70C58}" srcOrd="2" destOrd="0" presId="urn:microsoft.com/office/officeart/2005/8/layout/hierarchy2"/>
    <dgm:cxn modelId="{406CC9AC-807D-4941-A9D0-9D12F7F1356E}" type="presParOf" srcId="{3A7FCC17-B1B9-418B-A2CE-D42DB1A70C58}" destId="{D4C0E252-67B9-4E7D-B488-CEDC49AF5333}" srcOrd="0" destOrd="0" presId="urn:microsoft.com/office/officeart/2005/8/layout/hierarchy2"/>
    <dgm:cxn modelId="{0FFEC711-7BF2-4AB6-8A6E-424A274BAE61}" type="presParOf" srcId="{DD94C6FE-53FA-400D-A364-DB3C2ED35031}" destId="{14BF26FF-EE62-42A7-B5CB-7C91BF21592E}" srcOrd="3" destOrd="0" presId="urn:microsoft.com/office/officeart/2005/8/layout/hierarchy2"/>
    <dgm:cxn modelId="{DCA3890A-7A82-4F2C-B82B-FDF2225F874A}" type="presParOf" srcId="{14BF26FF-EE62-42A7-B5CB-7C91BF21592E}" destId="{62202BBA-1F93-4976-89C3-506CCCE46756}" srcOrd="0" destOrd="0" presId="urn:microsoft.com/office/officeart/2005/8/layout/hierarchy2"/>
    <dgm:cxn modelId="{7B31D657-247A-41A3-B269-D876F2A6DFAF}" type="presParOf" srcId="{14BF26FF-EE62-42A7-B5CB-7C91BF21592E}" destId="{5FF350CC-1732-4282-A20A-17E0FC87A8EA}" srcOrd="1" destOrd="0" presId="urn:microsoft.com/office/officeart/2005/8/layout/hierarchy2"/>
    <dgm:cxn modelId="{67BC74EB-4A86-44EE-8B3F-B70EB1648F77}" type="presParOf" srcId="{F19FF3E1-0456-4D7B-AED4-37B2C0B4DEF2}" destId="{FE55E957-AC49-440B-86D9-2D09A53A06BF}" srcOrd="2" destOrd="0" presId="urn:microsoft.com/office/officeart/2005/8/layout/hierarchy2"/>
    <dgm:cxn modelId="{BBFED0A5-8AC0-49E8-BAD5-B9E1DE18807C}" type="presParOf" srcId="{FE55E957-AC49-440B-86D9-2D09A53A06BF}" destId="{32189D3D-F486-43F1-A202-A27D08EC11AB}" srcOrd="0" destOrd="0" presId="urn:microsoft.com/office/officeart/2005/8/layout/hierarchy2"/>
    <dgm:cxn modelId="{C4D0D2E4-2510-4AD7-8DEC-EF192D65A84B}" type="presParOf" srcId="{F19FF3E1-0456-4D7B-AED4-37B2C0B4DEF2}" destId="{9C2BC6F4-F55E-4ADB-BCA5-90399143480D}" srcOrd="3" destOrd="0" presId="urn:microsoft.com/office/officeart/2005/8/layout/hierarchy2"/>
    <dgm:cxn modelId="{F372CE75-E74F-42BF-9F1A-AFEC473D4310}" type="presParOf" srcId="{9C2BC6F4-F55E-4ADB-BCA5-90399143480D}" destId="{F9FB522F-E81D-4871-A85B-4F23FA869A2D}" srcOrd="0" destOrd="0" presId="urn:microsoft.com/office/officeart/2005/8/layout/hierarchy2"/>
    <dgm:cxn modelId="{8680A8D9-CD47-41A0-904D-78BA2E064CF7}" type="presParOf" srcId="{9C2BC6F4-F55E-4ADB-BCA5-90399143480D}" destId="{7DD09C0E-B849-4DB4-8B57-214CCC34E40D}" srcOrd="1" destOrd="0" presId="urn:microsoft.com/office/officeart/2005/8/layout/hierarchy2"/>
    <dgm:cxn modelId="{883E1C00-E115-48DA-B76E-047FFBFA31E6}" type="presParOf" srcId="{7DD09C0E-B849-4DB4-8B57-214CCC34E40D}" destId="{C037450E-8F33-48C3-A7F3-F30E13276DF9}" srcOrd="0" destOrd="0" presId="urn:microsoft.com/office/officeart/2005/8/layout/hierarchy2"/>
    <dgm:cxn modelId="{36FE32D6-DDC9-4D93-ADC3-047AAF03EA78}" type="presParOf" srcId="{C037450E-8F33-48C3-A7F3-F30E13276DF9}" destId="{2373152F-8EA4-4A0C-845D-F67750B6F6D1}" srcOrd="0" destOrd="0" presId="urn:microsoft.com/office/officeart/2005/8/layout/hierarchy2"/>
    <dgm:cxn modelId="{3701F341-94E3-4AFD-8D12-F9554AAA3976}" type="presParOf" srcId="{7DD09C0E-B849-4DB4-8B57-214CCC34E40D}" destId="{4763E02A-2B55-4A55-B34D-FF6EC8AEF398}" srcOrd="1" destOrd="0" presId="urn:microsoft.com/office/officeart/2005/8/layout/hierarchy2"/>
    <dgm:cxn modelId="{C34E7D68-95CC-4481-885F-D0A51C5692E2}" type="presParOf" srcId="{4763E02A-2B55-4A55-B34D-FF6EC8AEF398}" destId="{C4146045-7208-42D2-9DD9-2F7B7C657D2A}" srcOrd="0" destOrd="0" presId="urn:microsoft.com/office/officeart/2005/8/layout/hierarchy2"/>
    <dgm:cxn modelId="{68364F82-3DCB-42A6-9979-DFB0AA9C4990}" type="presParOf" srcId="{4763E02A-2B55-4A55-B34D-FF6EC8AEF398}" destId="{83DF3389-5A6D-4BA0-8631-75653FCFA46F}" srcOrd="1" destOrd="0" presId="urn:microsoft.com/office/officeart/2005/8/layout/hierarchy2"/>
    <dgm:cxn modelId="{F14F4A33-AC69-4282-BF3D-12B0DB01A369}" type="presParOf" srcId="{7DD09C0E-B849-4DB4-8B57-214CCC34E40D}" destId="{6C978089-200D-4836-8B47-0680DB8B3461}" srcOrd="2" destOrd="0" presId="urn:microsoft.com/office/officeart/2005/8/layout/hierarchy2"/>
    <dgm:cxn modelId="{BE935360-B157-4519-82FB-277A3CD5FE0A}" type="presParOf" srcId="{6C978089-200D-4836-8B47-0680DB8B3461}" destId="{FC9FE5B1-F180-4B46-B7B2-A0E1CCC03FB6}" srcOrd="0" destOrd="0" presId="urn:microsoft.com/office/officeart/2005/8/layout/hierarchy2"/>
    <dgm:cxn modelId="{899A8B40-2CA7-483D-8856-F3AA7C848031}" type="presParOf" srcId="{7DD09C0E-B849-4DB4-8B57-214CCC34E40D}" destId="{C157AD1C-7038-48B4-AB50-49246C72EC55}" srcOrd="3" destOrd="0" presId="urn:microsoft.com/office/officeart/2005/8/layout/hierarchy2"/>
    <dgm:cxn modelId="{75299931-E61E-4B6C-8E4A-12221B3D9FC9}" type="presParOf" srcId="{C157AD1C-7038-48B4-AB50-49246C72EC55}" destId="{F1CA16BB-593B-48BF-B060-9A855C170AA9}" srcOrd="0" destOrd="0" presId="urn:microsoft.com/office/officeart/2005/8/layout/hierarchy2"/>
    <dgm:cxn modelId="{2B593077-CB69-4518-AEDE-F5E1317E4666}" type="presParOf" srcId="{C157AD1C-7038-48B4-AB50-49246C72EC55}" destId="{1DE3A535-D1D7-457F-BEEF-7378121CBA9E}" srcOrd="1" destOrd="0" presId="urn:microsoft.com/office/officeart/2005/8/layout/hierarchy2"/>
    <dgm:cxn modelId="{947AC6A5-C37C-40B9-9059-27CE2F1D3E30}" type="presParOf" srcId="{7DD09C0E-B849-4DB4-8B57-214CCC34E40D}" destId="{539092C1-C2F2-4AF1-8957-B7FE0B57F6FA}" srcOrd="4" destOrd="0" presId="urn:microsoft.com/office/officeart/2005/8/layout/hierarchy2"/>
    <dgm:cxn modelId="{A06E5C22-D91F-445A-A631-26775EC93D83}" type="presParOf" srcId="{539092C1-C2F2-4AF1-8957-B7FE0B57F6FA}" destId="{58A53A71-4D61-45BB-96E9-EF2FB4E3DB4E}" srcOrd="0" destOrd="0" presId="urn:microsoft.com/office/officeart/2005/8/layout/hierarchy2"/>
    <dgm:cxn modelId="{64A15CB1-95C9-4D51-A2AB-DDE044BED8E5}" type="presParOf" srcId="{7DD09C0E-B849-4DB4-8B57-214CCC34E40D}" destId="{B8BF0289-D19B-4B68-8CE1-30A56BB02F86}" srcOrd="5" destOrd="0" presId="urn:microsoft.com/office/officeart/2005/8/layout/hierarchy2"/>
    <dgm:cxn modelId="{B9D6BB0C-DDE7-481E-B2C1-8B0EB015620F}" type="presParOf" srcId="{B8BF0289-D19B-4B68-8CE1-30A56BB02F86}" destId="{8953506F-C994-46FB-9D87-498479BF09B8}" srcOrd="0" destOrd="0" presId="urn:microsoft.com/office/officeart/2005/8/layout/hierarchy2"/>
    <dgm:cxn modelId="{98923B62-E46A-4A0D-B791-25EB7DD8383B}" type="presParOf" srcId="{B8BF0289-D19B-4B68-8CE1-30A56BB02F86}" destId="{BCD73B05-A371-4307-B138-6BAE23D31103}" srcOrd="1" destOrd="0" presId="urn:microsoft.com/office/officeart/2005/8/layout/hierarchy2"/>
    <dgm:cxn modelId="{E02CC341-55B0-4464-A0D9-B7B89C19AE79}" type="presParOf" srcId="{F19FF3E1-0456-4D7B-AED4-37B2C0B4DEF2}" destId="{6545C087-53FC-4C20-99DA-D3B906B6176E}" srcOrd="4" destOrd="0" presId="urn:microsoft.com/office/officeart/2005/8/layout/hierarchy2"/>
    <dgm:cxn modelId="{74978B65-36CE-48E8-9037-FC659316F021}" type="presParOf" srcId="{6545C087-53FC-4C20-99DA-D3B906B6176E}" destId="{A8402AE7-8B6D-40D7-A7C5-24CF3C700570}" srcOrd="0" destOrd="0" presId="urn:microsoft.com/office/officeart/2005/8/layout/hierarchy2"/>
    <dgm:cxn modelId="{E567E063-CD83-4F7C-824E-92C3E231AA37}" type="presParOf" srcId="{F19FF3E1-0456-4D7B-AED4-37B2C0B4DEF2}" destId="{476004C5-39E5-43B9-B790-6F11545C4C36}" srcOrd="5" destOrd="0" presId="urn:microsoft.com/office/officeart/2005/8/layout/hierarchy2"/>
    <dgm:cxn modelId="{37F3074E-D6BC-45EF-A2C2-434341576071}" type="presParOf" srcId="{476004C5-39E5-43B9-B790-6F11545C4C36}" destId="{F47CC0A5-F590-4C6F-BADA-F4F864529D10}" srcOrd="0" destOrd="0" presId="urn:microsoft.com/office/officeart/2005/8/layout/hierarchy2"/>
    <dgm:cxn modelId="{A3DB0ECA-73E2-4E2B-980E-1809827DEF24}" type="presParOf" srcId="{476004C5-39E5-43B9-B790-6F11545C4C36}" destId="{95A66899-070D-4E86-A8B9-87D66C9FC05C}" srcOrd="1" destOrd="0" presId="urn:microsoft.com/office/officeart/2005/8/layout/hierarchy2"/>
    <dgm:cxn modelId="{5B7EAC4D-861D-4C10-AA45-F0731ADAEB46}" type="presParOf" srcId="{95A66899-070D-4E86-A8B9-87D66C9FC05C}" destId="{C2BF5CB5-DE52-4A3C-B3E3-2BEF0D50398D}" srcOrd="0" destOrd="0" presId="urn:microsoft.com/office/officeart/2005/8/layout/hierarchy2"/>
    <dgm:cxn modelId="{F592DCC9-AECA-4CD3-A8E9-BB72376AA15F}" type="presParOf" srcId="{C2BF5CB5-DE52-4A3C-B3E3-2BEF0D50398D}" destId="{61011048-9EB6-4410-9566-E80104F6765C}" srcOrd="0" destOrd="0" presId="urn:microsoft.com/office/officeart/2005/8/layout/hierarchy2"/>
    <dgm:cxn modelId="{2604B16D-BC43-4862-A085-5CFD01153AD2}" type="presParOf" srcId="{95A66899-070D-4E86-A8B9-87D66C9FC05C}" destId="{E21AA1F7-3DE1-4412-A11B-7802BA324950}" srcOrd="1" destOrd="0" presId="urn:microsoft.com/office/officeart/2005/8/layout/hierarchy2"/>
    <dgm:cxn modelId="{6C42CD82-B55C-48B7-AE52-984818006ECD}" type="presParOf" srcId="{E21AA1F7-3DE1-4412-A11B-7802BA324950}" destId="{30A2861E-EAB2-482A-A035-835D81771FD8}" srcOrd="0" destOrd="0" presId="urn:microsoft.com/office/officeart/2005/8/layout/hierarchy2"/>
    <dgm:cxn modelId="{2CD117EC-9295-4A7F-8300-0DD21F6F12AD}" type="presParOf" srcId="{E21AA1F7-3DE1-4412-A11B-7802BA324950}" destId="{91094DDA-F291-4AF1-9DA1-903B36B5AFAF}" srcOrd="1" destOrd="0" presId="urn:microsoft.com/office/officeart/2005/8/layout/hierarchy2"/>
    <dgm:cxn modelId="{FADAD17D-FCCF-46F3-B643-7A1882602133}" type="presParOf" srcId="{95A66899-070D-4E86-A8B9-87D66C9FC05C}" destId="{A167CD1E-6161-4D19-A757-2F34EA04A46D}" srcOrd="2" destOrd="0" presId="urn:microsoft.com/office/officeart/2005/8/layout/hierarchy2"/>
    <dgm:cxn modelId="{B84CB5FC-2EAA-4F88-8F2E-65CFDECE6171}" type="presParOf" srcId="{A167CD1E-6161-4D19-A757-2F34EA04A46D}" destId="{0206F2DD-4F85-42E4-BA33-9C35F35CC13B}" srcOrd="0" destOrd="0" presId="urn:microsoft.com/office/officeart/2005/8/layout/hierarchy2"/>
    <dgm:cxn modelId="{0B43B1B3-C83C-44F3-A066-A14D1969FC64}" type="presParOf" srcId="{95A66899-070D-4E86-A8B9-87D66C9FC05C}" destId="{7F268E66-810E-41CA-BC33-1B889E402520}" srcOrd="3" destOrd="0" presId="urn:microsoft.com/office/officeart/2005/8/layout/hierarchy2"/>
    <dgm:cxn modelId="{CB05E7EB-F6A2-4DB7-BBEE-5AC2D708C67B}" type="presParOf" srcId="{7F268E66-810E-41CA-BC33-1B889E402520}" destId="{9CB91C63-0B1D-4F0D-ADBD-BB6F02566097}" srcOrd="0" destOrd="0" presId="urn:microsoft.com/office/officeart/2005/8/layout/hierarchy2"/>
    <dgm:cxn modelId="{F8510D10-5B43-4FC2-BF3F-B69E908C776F}" type="presParOf" srcId="{7F268E66-810E-41CA-BC33-1B889E402520}" destId="{0A9548EA-0581-4EB2-8FEB-BEC8EAD72C23}" srcOrd="1" destOrd="0" presId="urn:microsoft.com/office/officeart/2005/8/layout/hierarchy2"/>
    <dgm:cxn modelId="{0CBDEB27-ADDA-4B37-9FEF-479BB8512510}" type="presParOf" srcId="{F19FF3E1-0456-4D7B-AED4-37B2C0B4DEF2}" destId="{BF7C637B-6A36-4AFF-BC51-06030C50F05E}" srcOrd="6" destOrd="0" presId="urn:microsoft.com/office/officeart/2005/8/layout/hierarchy2"/>
    <dgm:cxn modelId="{45CAB772-FB94-4CB9-B9D6-0D987A4BD259}" type="presParOf" srcId="{BF7C637B-6A36-4AFF-BC51-06030C50F05E}" destId="{C437F31C-C43A-42CE-A7B0-D6AD3B93D4E1}" srcOrd="0" destOrd="0" presId="urn:microsoft.com/office/officeart/2005/8/layout/hierarchy2"/>
    <dgm:cxn modelId="{E68B317F-F8EF-496E-91EE-56A32A99FE2A}" type="presParOf" srcId="{F19FF3E1-0456-4D7B-AED4-37B2C0B4DEF2}" destId="{3F3DD3FB-EF62-4A15-A5C5-060A4045390C}" srcOrd="7" destOrd="0" presId="urn:microsoft.com/office/officeart/2005/8/layout/hierarchy2"/>
    <dgm:cxn modelId="{FBB58514-1334-459D-9D64-19ADCBFEE283}" type="presParOf" srcId="{3F3DD3FB-EF62-4A15-A5C5-060A4045390C}" destId="{6277630D-2DAF-49D7-BC9B-DF4F862AF074}" srcOrd="0" destOrd="0" presId="urn:microsoft.com/office/officeart/2005/8/layout/hierarchy2"/>
    <dgm:cxn modelId="{3FD634AD-100C-42B1-A429-B2913873A8EC}" type="presParOf" srcId="{3F3DD3FB-EF62-4A15-A5C5-060A4045390C}" destId="{7E1D0C1E-0951-4EE6-B304-EB846AECA492}" srcOrd="1" destOrd="0" presId="urn:microsoft.com/office/officeart/2005/8/layout/hierarchy2"/>
    <dgm:cxn modelId="{4CF8E9A3-0F4A-406C-BF70-361A7E26B8C9}" type="presParOf" srcId="{7E1D0C1E-0951-4EE6-B304-EB846AECA492}" destId="{E917EE2D-647F-4FD5-80D6-C3C22C5D4AF5}" srcOrd="0" destOrd="0" presId="urn:microsoft.com/office/officeart/2005/8/layout/hierarchy2"/>
    <dgm:cxn modelId="{10CB50E8-8B45-4FCA-8BFA-3C441730EF98}" type="presParOf" srcId="{E917EE2D-647F-4FD5-80D6-C3C22C5D4AF5}" destId="{B9FF6160-F052-482F-8F28-EC1D7D532847}" srcOrd="0" destOrd="0" presId="urn:microsoft.com/office/officeart/2005/8/layout/hierarchy2"/>
    <dgm:cxn modelId="{0AD15FB5-24C2-4B36-BB61-70FC9ED2C20E}" type="presParOf" srcId="{7E1D0C1E-0951-4EE6-B304-EB846AECA492}" destId="{F05D78AC-FD22-430B-A322-190F158880D5}" srcOrd="1" destOrd="0" presId="urn:microsoft.com/office/officeart/2005/8/layout/hierarchy2"/>
    <dgm:cxn modelId="{7BE70CBF-1256-4CA5-B8E7-98156EC4155C}" type="presParOf" srcId="{F05D78AC-FD22-430B-A322-190F158880D5}" destId="{A0AC2049-8A06-40C2-ABE7-BC4A1D7C3094}" srcOrd="0" destOrd="0" presId="urn:microsoft.com/office/officeart/2005/8/layout/hierarchy2"/>
    <dgm:cxn modelId="{03432E31-7C79-4AA5-8E54-9D737DAFFE9D}" type="presParOf" srcId="{F05D78AC-FD22-430B-A322-190F158880D5}" destId="{FD34DC6C-ECD7-4607-936A-3B08C2D5A102}" srcOrd="1" destOrd="0" presId="urn:microsoft.com/office/officeart/2005/8/layout/hierarchy2"/>
    <dgm:cxn modelId="{B5D7FEE4-8A16-4DD8-B5A9-C1C6314B9F11}" type="presParOf" srcId="{F19FF3E1-0456-4D7B-AED4-37B2C0B4DEF2}" destId="{8D19E2C8-3841-4944-983A-B0CAD0AEB549}" srcOrd="8" destOrd="0" presId="urn:microsoft.com/office/officeart/2005/8/layout/hierarchy2"/>
    <dgm:cxn modelId="{3B0DB1DE-6A4E-445B-927C-0AD4AAC26644}" type="presParOf" srcId="{8D19E2C8-3841-4944-983A-B0CAD0AEB549}" destId="{7739A294-5D56-4F7A-AE89-D9B97440CA83}" srcOrd="0" destOrd="0" presId="urn:microsoft.com/office/officeart/2005/8/layout/hierarchy2"/>
    <dgm:cxn modelId="{406A3F6E-500B-4287-9C83-0993C96F217B}" type="presParOf" srcId="{F19FF3E1-0456-4D7B-AED4-37B2C0B4DEF2}" destId="{C78D5390-235D-498C-9A55-7B1800538F0F}" srcOrd="9" destOrd="0" presId="urn:microsoft.com/office/officeart/2005/8/layout/hierarchy2"/>
    <dgm:cxn modelId="{24B3FCD4-6E55-405E-9493-BE84E0F4A562}" type="presParOf" srcId="{C78D5390-235D-498C-9A55-7B1800538F0F}" destId="{95C84EC9-5AE3-466C-8191-273D10DFD2BD}" srcOrd="0" destOrd="0" presId="urn:microsoft.com/office/officeart/2005/8/layout/hierarchy2"/>
    <dgm:cxn modelId="{31F1D1C3-2892-4936-89A1-C0C56B3601D7}" type="presParOf" srcId="{C78D5390-235D-498C-9A55-7B1800538F0F}" destId="{D7A6A73F-EFDD-489E-A814-7DA6E193E460}" srcOrd="1" destOrd="0" presId="urn:microsoft.com/office/officeart/2005/8/layout/hierarchy2"/>
    <dgm:cxn modelId="{D7CACBB6-25A4-4EA1-B9C2-9E92C2C24D59}" type="presParOf" srcId="{D7A6A73F-EFDD-489E-A814-7DA6E193E460}" destId="{70B4E83F-AE70-43A7-AE52-944F5B26927B}" srcOrd="0" destOrd="0" presId="urn:microsoft.com/office/officeart/2005/8/layout/hierarchy2"/>
    <dgm:cxn modelId="{66B84E5C-8FE0-4228-96E5-41C2CFEEB6ED}" type="presParOf" srcId="{70B4E83F-AE70-43A7-AE52-944F5B26927B}" destId="{C804EF94-64FC-44F3-BF4D-97026DCFE3FB}" srcOrd="0" destOrd="0" presId="urn:microsoft.com/office/officeart/2005/8/layout/hierarchy2"/>
    <dgm:cxn modelId="{26E79423-1943-4448-8E41-183BC3187999}" type="presParOf" srcId="{D7A6A73F-EFDD-489E-A814-7DA6E193E460}" destId="{EEFAA97C-B13C-4E18-B6CA-C315A4F4D2F0}" srcOrd="1" destOrd="0" presId="urn:microsoft.com/office/officeart/2005/8/layout/hierarchy2"/>
    <dgm:cxn modelId="{B6137402-EAEB-4718-B430-D195625781FB}" type="presParOf" srcId="{EEFAA97C-B13C-4E18-B6CA-C315A4F4D2F0}" destId="{25E07737-02E1-47BC-9AC9-42F490EDF570}" srcOrd="0" destOrd="0" presId="urn:microsoft.com/office/officeart/2005/8/layout/hierarchy2"/>
    <dgm:cxn modelId="{C7BB72E3-7207-4B9E-9950-77E901FEF675}" type="presParOf" srcId="{EEFAA97C-B13C-4E18-B6CA-C315A4F4D2F0}" destId="{6DF60528-0D69-4590-8E98-4ACA27976795}" srcOrd="1" destOrd="0" presId="urn:microsoft.com/office/officeart/2005/8/layout/hierarchy2"/>
    <dgm:cxn modelId="{7CFEAF36-A942-4EC6-8047-C1E26CF73AC5}" type="presParOf" srcId="{D7A6A73F-EFDD-489E-A814-7DA6E193E460}" destId="{3AB95D76-7C52-4AA2-9DEB-AF421CE468AA}" srcOrd="2" destOrd="0" presId="urn:microsoft.com/office/officeart/2005/8/layout/hierarchy2"/>
    <dgm:cxn modelId="{35614402-EB5A-4AFF-BF87-CE2ACAD2BCE3}" type="presParOf" srcId="{3AB95D76-7C52-4AA2-9DEB-AF421CE468AA}" destId="{720E68AC-5624-40AE-8506-579E927BDBD3}" srcOrd="0" destOrd="0" presId="urn:microsoft.com/office/officeart/2005/8/layout/hierarchy2"/>
    <dgm:cxn modelId="{99A65245-FBE7-4D61-95DA-2C0E518A1879}" type="presParOf" srcId="{D7A6A73F-EFDD-489E-A814-7DA6E193E460}" destId="{B21C4116-31E6-42CB-A993-A3F869E4E36E}" srcOrd="3" destOrd="0" presId="urn:microsoft.com/office/officeart/2005/8/layout/hierarchy2"/>
    <dgm:cxn modelId="{E29B9B9F-A689-456D-8BE1-78FEECF4C9D6}" type="presParOf" srcId="{B21C4116-31E6-42CB-A993-A3F869E4E36E}" destId="{B527F645-7BEC-4333-A00C-6E1F1963E601}" srcOrd="0" destOrd="0" presId="urn:microsoft.com/office/officeart/2005/8/layout/hierarchy2"/>
    <dgm:cxn modelId="{F36DF2C5-D490-4AAF-B654-5F441FD30F1D}" type="presParOf" srcId="{B21C4116-31E6-42CB-A993-A3F869E4E36E}" destId="{F5EE9403-9EED-4A05-9F48-864D35B20CDC}"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3F2F88CB-7FEB-4936-BEA7-6561CB3B4FEF}" type="datetimeFigureOut">
              <a:rPr lang="es-MX" smtClean="0"/>
              <a:pPr/>
              <a:t>10/09/2009</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A31D1C5D-37B5-431D-80BE-A1E54D75ED1F}"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F2F88CB-7FEB-4936-BEA7-6561CB3B4FEF}" type="datetimeFigureOut">
              <a:rPr lang="es-MX" smtClean="0"/>
              <a:pPr/>
              <a:t>10/09/2009</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A31D1C5D-37B5-431D-80BE-A1E54D75ED1F}"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F2F88CB-7FEB-4936-BEA7-6561CB3B4FEF}" type="datetimeFigureOut">
              <a:rPr lang="es-MX" smtClean="0"/>
              <a:pPr/>
              <a:t>10/09/2009</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A31D1C5D-37B5-431D-80BE-A1E54D75ED1F}"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F2F88CB-7FEB-4936-BEA7-6561CB3B4FEF}" type="datetimeFigureOut">
              <a:rPr lang="es-MX" smtClean="0"/>
              <a:pPr/>
              <a:t>10/09/2009</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A31D1C5D-37B5-431D-80BE-A1E54D75ED1F}" type="slidenum">
              <a:rPr lang="es-MX" smtClean="0"/>
              <a:pPr/>
              <a:t>‹Nº›</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F2F88CB-7FEB-4936-BEA7-6561CB3B4FEF}" type="datetimeFigureOut">
              <a:rPr lang="es-MX" smtClean="0"/>
              <a:pPr/>
              <a:t>10/09/2009</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A31D1C5D-37B5-431D-80BE-A1E54D75ED1F}" type="slidenum">
              <a:rPr lang="es-MX" smtClean="0"/>
              <a:pPr/>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F2F88CB-7FEB-4936-BEA7-6561CB3B4FEF}" type="datetimeFigureOut">
              <a:rPr lang="es-MX" smtClean="0"/>
              <a:pPr/>
              <a:t>10/09/2009</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A31D1C5D-37B5-431D-80BE-A1E54D75ED1F}" type="slidenum">
              <a:rPr lang="es-MX" smtClean="0"/>
              <a:pPr/>
              <a:t>‹Nº›</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F2F88CB-7FEB-4936-BEA7-6561CB3B4FEF}" type="datetimeFigureOut">
              <a:rPr lang="es-MX" smtClean="0"/>
              <a:pPr/>
              <a:t>10/09/2009</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A31D1C5D-37B5-431D-80BE-A1E54D75ED1F}"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3F2F88CB-7FEB-4936-BEA7-6561CB3B4FEF}" type="datetimeFigureOut">
              <a:rPr lang="es-MX" smtClean="0"/>
              <a:pPr/>
              <a:t>10/09/2009</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A31D1C5D-37B5-431D-80BE-A1E54D75ED1F}" type="slidenum">
              <a:rPr lang="es-MX" smtClean="0"/>
              <a:pPr/>
              <a:t>‹Nº›</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3F2F88CB-7FEB-4936-BEA7-6561CB3B4FEF}" type="datetimeFigureOut">
              <a:rPr lang="es-MX" smtClean="0"/>
              <a:pPr/>
              <a:t>10/09/2009</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A31D1C5D-37B5-431D-80BE-A1E54D75ED1F}"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3F2F88CB-7FEB-4936-BEA7-6561CB3B4FEF}" type="datetimeFigureOut">
              <a:rPr lang="es-MX" smtClean="0"/>
              <a:pPr/>
              <a:t>10/09/2009</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A31D1C5D-37B5-431D-80BE-A1E54D75ED1F}"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3F2F88CB-7FEB-4936-BEA7-6561CB3B4FEF}" type="datetimeFigureOut">
              <a:rPr lang="es-MX" smtClean="0"/>
              <a:pPr/>
              <a:t>10/09/2009</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A31D1C5D-37B5-431D-80BE-A1E54D75ED1F}" type="slidenum">
              <a:rPr lang="es-MX" smtClean="0"/>
              <a:pPr/>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F2F88CB-7FEB-4936-BEA7-6561CB3B4FEF}" type="datetimeFigureOut">
              <a:rPr lang="es-MX" smtClean="0"/>
              <a:pPr/>
              <a:t>10/09/2009</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31D1C5D-37B5-431D-80BE-A1E54D75ED1F}"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00232" y="357166"/>
            <a:ext cx="5986450" cy="4929222"/>
          </a:xfrm>
        </p:spPr>
        <p:txBody>
          <a:bodyPr>
            <a:noAutofit/>
          </a:bodyPr>
          <a:lstStyle/>
          <a:p>
            <a:pPr algn="ctr"/>
            <a:r>
              <a:rPr lang="es-MX" sz="2400" dirty="0" smtClean="0"/>
              <a:t>UNIVERSIDAD AUTONOMA DE ZACATECAS</a:t>
            </a:r>
            <a:br>
              <a:rPr lang="es-MX" sz="2400" dirty="0" smtClean="0"/>
            </a:br>
            <a:r>
              <a:rPr lang="es-MX" sz="2400" dirty="0" smtClean="0"/>
              <a:t/>
            </a:r>
            <a:br>
              <a:rPr lang="es-MX" sz="2400" dirty="0" smtClean="0"/>
            </a:br>
            <a:r>
              <a:rPr lang="es-MX" sz="2400" dirty="0" smtClean="0"/>
              <a:t>MEDICINA HUMANA</a:t>
            </a:r>
            <a:br>
              <a:rPr lang="es-MX" sz="2400" dirty="0" smtClean="0"/>
            </a:br>
            <a:r>
              <a:rPr lang="es-MX" sz="2400" dirty="0" smtClean="0"/>
              <a:t/>
            </a:r>
            <a:br>
              <a:rPr lang="es-MX" sz="2400" dirty="0" smtClean="0"/>
            </a:br>
            <a:r>
              <a:rPr lang="es-MX" sz="2400" dirty="0" smtClean="0"/>
              <a:t>CIENCIAS MORFOLOGICAS</a:t>
            </a:r>
            <a:br>
              <a:rPr lang="es-MX" sz="2400" dirty="0" smtClean="0"/>
            </a:br>
            <a:r>
              <a:rPr lang="es-MX" sz="2400" dirty="0" smtClean="0"/>
              <a:t/>
            </a:r>
            <a:br>
              <a:rPr lang="es-MX" sz="2400" dirty="0" smtClean="0"/>
            </a:br>
            <a:r>
              <a:rPr lang="es-MX" sz="2400" dirty="0" smtClean="0"/>
              <a:t>DR. SIXTO SOSA</a:t>
            </a:r>
            <a:br>
              <a:rPr lang="es-MX" sz="2400" dirty="0" smtClean="0"/>
            </a:br>
            <a:r>
              <a:rPr lang="es-MX" sz="2400" dirty="0" smtClean="0"/>
              <a:t/>
            </a:r>
            <a:br>
              <a:rPr lang="es-MX" sz="2400" dirty="0" smtClean="0"/>
            </a:br>
            <a:r>
              <a:rPr lang="es-MX" sz="2400" dirty="0" smtClean="0"/>
              <a:t>“TEJIDO EPITELIAL”</a:t>
            </a:r>
            <a:br>
              <a:rPr lang="es-MX" sz="2400" dirty="0" smtClean="0"/>
            </a:br>
            <a:r>
              <a:rPr lang="es-MX" sz="2400" dirty="0" smtClean="0"/>
              <a:t/>
            </a:r>
            <a:br>
              <a:rPr lang="es-MX" sz="2400" dirty="0" smtClean="0"/>
            </a:br>
            <a:r>
              <a:rPr lang="es-MX" sz="2400" dirty="0" smtClean="0"/>
              <a:t>KAROL MONTSERRAT ESCOBAR TORRES</a:t>
            </a:r>
            <a:endParaRPr lang="es-MX" sz="2400" dirty="0"/>
          </a:p>
        </p:txBody>
      </p:sp>
      <p:pic>
        <p:nvPicPr>
          <p:cNvPr id="4" name="Picture 2" descr="http://uap.uaz.edu.mx/index/noticias_eventos/noticias/escudo.jpg"/>
          <p:cNvPicPr>
            <a:picLocks noChangeAspect="1" noChangeArrowheads="1"/>
          </p:cNvPicPr>
          <p:nvPr/>
        </p:nvPicPr>
        <p:blipFill>
          <a:blip r:embed="rId2"/>
          <a:srcRect/>
          <a:stretch>
            <a:fillRect/>
          </a:stretch>
        </p:blipFill>
        <p:spPr bwMode="auto">
          <a:xfrm>
            <a:off x="63501" y="55652"/>
            <a:ext cx="2079607" cy="244465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448002"/>
          </a:xfrm>
        </p:spPr>
        <p:txBody>
          <a:bodyPr>
            <a:normAutofit fontScale="85000" lnSpcReduction="20000"/>
          </a:bodyPr>
          <a:lstStyle/>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pPr>
              <a:buNone/>
            </a:pPr>
            <a:r>
              <a:rPr lang="es-MX" dirty="0" smtClean="0"/>
              <a:t>tejido epitelial (1)        la membrana basal (2)</a:t>
            </a:r>
          </a:p>
          <a:p>
            <a:pPr>
              <a:buNone/>
            </a:pPr>
            <a:r>
              <a:rPr lang="es-MX" dirty="0" smtClean="0"/>
              <a:t>tejido conjuntivo (3)    vasos sanguíneos (4)</a:t>
            </a:r>
            <a:endParaRPr lang="es-MX" dirty="0"/>
          </a:p>
        </p:txBody>
      </p:sp>
      <p:pic>
        <p:nvPicPr>
          <p:cNvPr id="1026" name="Picture 2"/>
          <p:cNvPicPr>
            <a:picLocks noChangeAspect="1" noChangeArrowheads="1"/>
          </p:cNvPicPr>
          <p:nvPr/>
        </p:nvPicPr>
        <p:blipFill>
          <a:blip r:embed="rId2"/>
          <a:srcRect/>
          <a:stretch>
            <a:fillRect/>
          </a:stretch>
        </p:blipFill>
        <p:spPr bwMode="auto">
          <a:xfrm>
            <a:off x="1857356" y="571481"/>
            <a:ext cx="5143536" cy="39767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714348" y="214290"/>
          <a:ext cx="8429652"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28596" y="285728"/>
            <a:ext cx="8229600" cy="1143000"/>
          </a:xfrm>
        </p:spPr>
        <p:txBody>
          <a:bodyPr>
            <a:normAutofit/>
          </a:bodyPr>
          <a:lstStyle/>
          <a:p>
            <a:r>
              <a:rPr lang="es-MX" sz="2800" dirty="0" smtClean="0"/>
              <a:t>Clasificación:</a:t>
            </a:r>
            <a:endParaRPr lang="es-MX"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MX" dirty="0" smtClean="0"/>
              <a:t>Las células que lo componen son mucho más anchas que altas y se encuentran íntimamente adheridas entre si dispuestas en una sola capa sobre la superficie de la membrana basal. </a:t>
            </a:r>
          </a:p>
          <a:p>
            <a:endParaRPr lang="es-MX" dirty="0" smtClean="0"/>
          </a:p>
          <a:p>
            <a:r>
              <a:rPr lang="es-MX" dirty="0" smtClean="0"/>
              <a:t>Quedan cortadas perpendicularmente a través del núcleo, muestran un citoplasma muy adelgazado y presentan un abultamiento en la parte central donde se encuentra localizado el núcleo. </a:t>
            </a:r>
          </a:p>
          <a:p>
            <a:endParaRPr lang="es-MX" dirty="0"/>
          </a:p>
        </p:txBody>
      </p:sp>
      <p:sp>
        <p:nvSpPr>
          <p:cNvPr id="3" name="2 Título"/>
          <p:cNvSpPr>
            <a:spLocks noGrp="1"/>
          </p:cNvSpPr>
          <p:nvPr>
            <p:ph type="title"/>
          </p:nvPr>
        </p:nvSpPr>
        <p:spPr>
          <a:xfrm>
            <a:off x="428596" y="285728"/>
            <a:ext cx="8229600" cy="1143000"/>
          </a:xfrm>
        </p:spPr>
        <p:txBody>
          <a:bodyPr>
            <a:normAutofit/>
          </a:bodyPr>
          <a:lstStyle/>
          <a:p>
            <a:r>
              <a:rPr lang="es-MX" sz="3300" dirty="0" smtClean="0"/>
              <a:t>Epitelio simple plano (</a:t>
            </a:r>
            <a:r>
              <a:rPr lang="es-MX" sz="3300" dirty="0" err="1" smtClean="0"/>
              <a:t>pavimentoso</a:t>
            </a:r>
            <a:r>
              <a:rPr lang="es-MX" sz="3300" dirty="0" smtClean="0"/>
              <a:t>)</a:t>
            </a:r>
            <a:endParaRPr lang="es-MX" sz="33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14356"/>
            <a:ext cx="8229600" cy="5292935"/>
          </a:xfrm>
        </p:spPr>
        <p:txBody>
          <a:bodyPr>
            <a:normAutofit/>
          </a:bodyPr>
          <a:lstStyle/>
          <a:p>
            <a:endParaRPr lang="es-MX" dirty="0" smtClean="0"/>
          </a:p>
          <a:p>
            <a:r>
              <a:rPr lang="es-MX" dirty="0" smtClean="0"/>
              <a:t>Facilitan el intercambio de líquidos y gases. Actúan como membranas de diálisis que permiten el paso de agua e iones, pero no así el de macromoléculas.</a:t>
            </a:r>
          </a:p>
          <a:p>
            <a:endParaRPr lang="es-MX" dirty="0" smtClean="0"/>
          </a:p>
          <a:p>
            <a:r>
              <a:rPr lang="es-MX" dirty="0" smtClean="0"/>
              <a:t>Se puede localizar en el riñón y en el revestimiento de los alvéolos pulmonares. </a:t>
            </a:r>
          </a:p>
          <a:p>
            <a:endParaRPr lang="es-MX" dirty="0" smtClean="0"/>
          </a:p>
          <a:p>
            <a:pPr>
              <a:buNone/>
            </a:pPr>
            <a:endParaRPr lang="es-MX" dirty="0" smtClean="0"/>
          </a:p>
          <a:p>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Epitelio Simple Plano:</a:t>
            </a:r>
            <a:endParaRPr lang="es-MX" dirty="0"/>
          </a:p>
        </p:txBody>
      </p:sp>
      <p:pic>
        <p:nvPicPr>
          <p:cNvPr id="2050" name="Picture 2" descr="http://bp0.blogger.com/_3Ci9w7423QQ/Rk4lizKp6EI/AAAAAAAAAFg/vY-H0fPiFn8/s320/Imagen11.png"/>
          <p:cNvPicPr>
            <a:picLocks noChangeAspect="1" noChangeArrowheads="1"/>
          </p:cNvPicPr>
          <p:nvPr/>
        </p:nvPicPr>
        <p:blipFill>
          <a:blip r:embed="rId2"/>
          <a:srcRect r="44533" b="71875"/>
          <a:stretch>
            <a:fillRect/>
          </a:stretch>
        </p:blipFill>
        <p:spPr bwMode="auto">
          <a:xfrm>
            <a:off x="1643042" y="1785926"/>
            <a:ext cx="5572164" cy="30003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Su apariencia estructural corresponde a la de  los epitelios simples planos. </a:t>
            </a:r>
          </a:p>
          <a:p>
            <a:endParaRPr lang="es-MX" dirty="0" smtClean="0"/>
          </a:p>
          <a:p>
            <a:r>
              <a:rPr lang="es-MX" dirty="0" err="1" smtClean="0"/>
              <a:t>Mesotelio</a:t>
            </a:r>
            <a:r>
              <a:rPr lang="es-MX" dirty="0" smtClean="0"/>
              <a:t>: revestimiento de las cavidades serosas, que facilitan el movimiento de las vísceras</a:t>
            </a:r>
          </a:p>
          <a:p>
            <a:endParaRPr lang="es-MX" dirty="0" smtClean="0"/>
          </a:p>
          <a:p>
            <a:r>
              <a:rPr lang="es-MX" dirty="0" smtClean="0"/>
              <a:t>Endotelio: reviste los vasos sanguíneos y linfáticos, que permiten la difusión de agua e iones y el transporte activo por </a:t>
            </a:r>
            <a:r>
              <a:rPr lang="es-MX" dirty="0" err="1" smtClean="0"/>
              <a:t>pinocitosis</a:t>
            </a:r>
            <a:r>
              <a:rPr lang="es-MX" dirty="0" smtClean="0"/>
              <a:t> </a:t>
            </a:r>
          </a:p>
          <a:p>
            <a:endParaRPr lang="es-MX" dirty="0" smtClean="0"/>
          </a:p>
          <a:p>
            <a:endParaRPr lang="es-MX" dirty="0"/>
          </a:p>
        </p:txBody>
      </p:sp>
      <p:sp>
        <p:nvSpPr>
          <p:cNvPr id="3" name="2 Título"/>
          <p:cNvSpPr>
            <a:spLocks noGrp="1"/>
          </p:cNvSpPr>
          <p:nvPr>
            <p:ph type="title"/>
          </p:nvPr>
        </p:nvSpPr>
        <p:spPr/>
        <p:txBody>
          <a:bodyPr>
            <a:noAutofit/>
          </a:bodyPr>
          <a:lstStyle/>
          <a:p>
            <a:r>
              <a:rPr lang="es-MX" sz="3400" dirty="0" err="1" smtClean="0"/>
              <a:t>Seudoepitelios</a:t>
            </a:r>
            <a:r>
              <a:rPr lang="es-MX" sz="3400" dirty="0" smtClean="0"/>
              <a:t>: endotelio y </a:t>
            </a:r>
            <a:r>
              <a:rPr lang="es-MX" sz="3400" dirty="0" err="1" smtClean="0"/>
              <a:t>mesotelio</a:t>
            </a:r>
            <a:endParaRPr lang="es-MX" sz="3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Endotelio:</a:t>
            </a:r>
            <a:endParaRPr lang="es-MX" dirty="0"/>
          </a:p>
        </p:txBody>
      </p:sp>
      <p:pic>
        <p:nvPicPr>
          <p:cNvPr id="4" name="Picture 2" descr="http://www.nlm.nih.gov/medlineplus/spanish/ency/images/ency/fullsize/8755.jpg"/>
          <p:cNvPicPr>
            <a:picLocks noChangeAspect="1" noChangeArrowheads="1"/>
          </p:cNvPicPr>
          <p:nvPr/>
        </p:nvPicPr>
        <p:blipFill>
          <a:blip r:embed="rId2"/>
          <a:srcRect r="624" b="6249"/>
          <a:stretch>
            <a:fillRect/>
          </a:stretch>
        </p:blipFill>
        <p:spPr bwMode="auto">
          <a:xfrm>
            <a:off x="1928794" y="1571612"/>
            <a:ext cx="5490011" cy="41434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err="1" smtClean="0"/>
              <a:t>Mesotelio</a:t>
            </a:r>
            <a:r>
              <a:rPr lang="es-MX" dirty="0" smtClean="0"/>
              <a:t>:</a:t>
            </a:r>
            <a:endParaRPr lang="es-MX" dirty="0"/>
          </a:p>
        </p:txBody>
      </p:sp>
      <p:pic>
        <p:nvPicPr>
          <p:cNvPr id="58372" name="Picture 4" descr="http://www.nlm.nih.gov/medlineplus/spanish/ency/images/ency/fullsize/19221.jpg"/>
          <p:cNvPicPr>
            <a:picLocks noChangeAspect="1" noChangeArrowheads="1"/>
          </p:cNvPicPr>
          <p:nvPr/>
        </p:nvPicPr>
        <p:blipFill>
          <a:blip r:embed="rId2"/>
          <a:srcRect/>
          <a:stretch>
            <a:fillRect/>
          </a:stretch>
        </p:blipFill>
        <p:spPr bwMode="auto">
          <a:xfrm>
            <a:off x="2143108" y="1643050"/>
            <a:ext cx="5143536" cy="411482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MX" dirty="0" smtClean="0"/>
              <a:t>Se le denomina cúbico, pues sus células en sus cortes perpendiculares tienen más o menos el mismo ancho que alto. </a:t>
            </a:r>
          </a:p>
          <a:p>
            <a:endParaRPr lang="es-MX" dirty="0" smtClean="0"/>
          </a:p>
          <a:p>
            <a:r>
              <a:rPr lang="es-MX" dirty="0" smtClean="0"/>
              <a:t>Las células son prismas bajos, firmemente unidos entre si. </a:t>
            </a:r>
          </a:p>
          <a:p>
            <a:endParaRPr lang="es-MX" dirty="0" smtClean="0"/>
          </a:p>
          <a:p>
            <a:r>
              <a:rPr lang="es-MX" dirty="0" smtClean="0"/>
              <a:t>En cortes horizontales muestran un aspecto de mosaico generalmente hexagonal.</a:t>
            </a:r>
          </a:p>
          <a:p>
            <a:endParaRPr lang="es-MX" dirty="0" smtClean="0"/>
          </a:p>
          <a:p>
            <a:r>
              <a:rPr lang="es-MX" dirty="0" smtClean="0"/>
              <a:t>Sus núcleos esféricos se disponen aproximadamente en el centro de la célula</a:t>
            </a:r>
          </a:p>
          <a:p>
            <a:endParaRPr lang="es-MX" dirty="0"/>
          </a:p>
        </p:txBody>
      </p:sp>
      <p:sp>
        <p:nvSpPr>
          <p:cNvPr id="3" name="2 Título"/>
          <p:cNvSpPr>
            <a:spLocks noGrp="1"/>
          </p:cNvSpPr>
          <p:nvPr>
            <p:ph type="title"/>
          </p:nvPr>
        </p:nvSpPr>
        <p:spPr/>
        <p:txBody>
          <a:bodyPr/>
          <a:lstStyle/>
          <a:p>
            <a:r>
              <a:rPr lang="es-MX" dirty="0" smtClean="0"/>
              <a:t>Epitelio simple cúbico:</a:t>
            </a:r>
            <a:endParaRPr lang="es-MX"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sz="2800" dirty="0" smtClean="0"/>
              <a:t>Por lo general cumple la función de revestimiento </a:t>
            </a:r>
          </a:p>
          <a:p>
            <a:endParaRPr lang="es-MX" sz="2800" dirty="0" smtClean="0"/>
          </a:p>
          <a:p>
            <a:r>
              <a:rPr lang="es-MX" sz="2800" dirty="0" smtClean="0"/>
              <a:t>Se encuentra en múltiples glándulas, formando la pared de parte de sus conductos, en el epitelio pigmentado de la retina y en el epitelio superficial del ovario joven.</a:t>
            </a:r>
          </a:p>
          <a:p>
            <a:pPr>
              <a:buNone/>
            </a:pPr>
            <a:endParaRPr lang="es-MX"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MX" sz="2800" dirty="0" smtClean="0"/>
          </a:p>
          <a:p>
            <a:r>
              <a:rPr lang="es-MX" sz="2800" dirty="0" smtClean="0"/>
              <a:t>Tejido básico o primario constituido por agrupaciones de células situadas en forma adyacente, fuertemente adheridas entre si</a:t>
            </a:r>
          </a:p>
          <a:p>
            <a:endParaRPr lang="es-MX" sz="2800" dirty="0" smtClean="0"/>
          </a:p>
          <a:p>
            <a:r>
              <a:rPr lang="es-MX" sz="2800" dirty="0" smtClean="0"/>
              <a:t>Con escasa matriz extracelular y relacionadas con el tejido conectivo a través de la membrana basal </a:t>
            </a:r>
          </a:p>
          <a:p>
            <a:endParaRPr lang="es-MX" dirty="0" smtClean="0"/>
          </a:p>
        </p:txBody>
      </p:sp>
      <p:sp>
        <p:nvSpPr>
          <p:cNvPr id="3" name="2 Título"/>
          <p:cNvSpPr>
            <a:spLocks noGrp="1"/>
          </p:cNvSpPr>
          <p:nvPr>
            <p:ph type="title"/>
          </p:nvPr>
        </p:nvSpPr>
        <p:spPr/>
        <p:txBody>
          <a:bodyPr/>
          <a:lstStyle/>
          <a:p>
            <a:pPr algn="ctr"/>
            <a:r>
              <a:rPr lang="es-MX" dirty="0" smtClean="0"/>
              <a:t>¿Qué es el tejido epitelial?</a:t>
            </a: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Corte de </a:t>
            </a:r>
            <a:r>
              <a:rPr lang="es-MX" dirty="0" err="1" smtClean="0"/>
              <a:t>riñon</a:t>
            </a:r>
            <a:r>
              <a:rPr lang="es-MX" dirty="0" smtClean="0"/>
              <a:t>:</a:t>
            </a:r>
            <a:endParaRPr lang="es-MX" dirty="0"/>
          </a:p>
        </p:txBody>
      </p:sp>
      <p:pic>
        <p:nvPicPr>
          <p:cNvPr id="60418" name="Picture 2"/>
          <p:cNvPicPr>
            <a:picLocks noChangeAspect="1" noChangeArrowheads="1"/>
          </p:cNvPicPr>
          <p:nvPr/>
        </p:nvPicPr>
        <p:blipFill>
          <a:blip r:embed="rId2"/>
          <a:srcRect/>
          <a:stretch>
            <a:fillRect/>
          </a:stretch>
        </p:blipFill>
        <p:spPr bwMode="auto">
          <a:xfrm>
            <a:off x="1643042" y="1285860"/>
            <a:ext cx="5857916"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Las células cilíndricas son mucho más altas que anchas. </a:t>
            </a:r>
          </a:p>
          <a:p>
            <a:endParaRPr lang="es-MX" dirty="0" smtClean="0"/>
          </a:p>
          <a:p>
            <a:r>
              <a:rPr lang="es-MX" dirty="0" smtClean="0"/>
              <a:t>En cortes horizontales se observan como prismas hexagonales, y en los cortes perpendiculares a la superficie, los contornos rectangulares pueden ser altos y estrechos, en forma de columnas. </a:t>
            </a:r>
          </a:p>
          <a:p>
            <a:endParaRPr lang="es-MX" dirty="0" smtClean="0"/>
          </a:p>
          <a:p>
            <a:endParaRPr lang="es-MX" dirty="0" smtClean="0"/>
          </a:p>
          <a:p>
            <a:endParaRPr lang="es-MX" dirty="0"/>
          </a:p>
        </p:txBody>
      </p:sp>
      <p:sp>
        <p:nvSpPr>
          <p:cNvPr id="3" name="2 Título"/>
          <p:cNvSpPr>
            <a:spLocks noGrp="1"/>
          </p:cNvSpPr>
          <p:nvPr>
            <p:ph type="title"/>
          </p:nvPr>
        </p:nvSpPr>
        <p:spPr/>
        <p:txBody>
          <a:bodyPr>
            <a:noAutofit/>
          </a:bodyPr>
          <a:lstStyle/>
          <a:p>
            <a:r>
              <a:rPr lang="es-MX" sz="3500" dirty="0" smtClean="0"/>
              <a:t>Epitelio simple cilíndrico (prismático)</a:t>
            </a:r>
            <a:endParaRPr lang="es-MX" sz="35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42918"/>
            <a:ext cx="8229600" cy="5364373"/>
          </a:xfrm>
        </p:spPr>
        <p:txBody>
          <a:bodyPr>
            <a:normAutofit/>
          </a:bodyPr>
          <a:lstStyle/>
          <a:p>
            <a:endParaRPr lang="es-MX" dirty="0" smtClean="0"/>
          </a:p>
          <a:p>
            <a:pPr>
              <a:buNone/>
            </a:pPr>
            <a:endParaRPr lang="es-MX" dirty="0" smtClean="0"/>
          </a:p>
          <a:p>
            <a:r>
              <a:rPr lang="es-MX" sz="2800" dirty="0" smtClean="0"/>
              <a:t>Presentan núcleos ovalados situados en la base y a un mismo nivel. </a:t>
            </a:r>
          </a:p>
          <a:p>
            <a:pPr>
              <a:buNone/>
            </a:pPr>
            <a:endParaRPr lang="es-MX" dirty="0" smtClean="0"/>
          </a:p>
          <a:p>
            <a:r>
              <a:rPr lang="es-MX" sz="2800" dirty="0" smtClean="0"/>
              <a:t>Cumple funciones de protección lubricación, digestión y absorción, es el que reviste la parte interna del tubo digestivo desde el cardias hasta el recto. </a:t>
            </a:r>
          </a:p>
          <a:p>
            <a:endParaRPr lang="es-MX" dirty="0" smtClean="0"/>
          </a:p>
          <a:p>
            <a:pPr>
              <a:buNone/>
            </a:pPr>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85728"/>
            <a:ext cx="8229600" cy="6572272"/>
          </a:xfrm>
        </p:spPr>
        <p:txBody>
          <a:bodyPr>
            <a:normAutofit/>
          </a:bodyPr>
          <a:lstStyle/>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r>
              <a:rPr lang="es-MX" sz="1400" dirty="0" smtClean="0"/>
              <a:t>Epitelio simple cilíndrico con </a:t>
            </a:r>
            <a:r>
              <a:rPr lang="es-MX" sz="1400" dirty="0" err="1" smtClean="0"/>
              <a:t>microvellosidades</a:t>
            </a:r>
            <a:r>
              <a:rPr lang="es-MX" sz="1400" dirty="0" smtClean="0"/>
              <a:t> del intestino delgado.</a:t>
            </a:r>
          </a:p>
          <a:p>
            <a:r>
              <a:rPr lang="es-MX" sz="1400" dirty="0" smtClean="0"/>
              <a:t>Flecha roja, las </a:t>
            </a:r>
            <a:r>
              <a:rPr lang="es-MX" sz="1400" dirty="0" err="1" smtClean="0"/>
              <a:t>microvellosidades</a:t>
            </a:r>
            <a:r>
              <a:rPr lang="es-MX" sz="1400" dirty="0" smtClean="0"/>
              <a:t> </a:t>
            </a:r>
          </a:p>
          <a:p>
            <a:r>
              <a:rPr lang="es-MX" sz="1400" dirty="0" smtClean="0"/>
              <a:t>Flecha negra se señala el epitelio simple cilíndrico </a:t>
            </a:r>
            <a:r>
              <a:rPr lang="es-MX" sz="1400" dirty="0" err="1" smtClean="0"/>
              <a:t>absortivo</a:t>
            </a:r>
            <a:endParaRPr lang="es-MX" sz="1400" dirty="0" smtClean="0"/>
          </a:p>
        </p:txBody>
      </p:sp>
      <p:pic>
        <p:nvPicPr>
          <p:cNvPr id="61442" name="Picture 2"/>
          <p:cNvPicPr>
            <a:picLocks noChangeAspect="1" noChangeArrowheads="1"/>
          </p:cNvPicPr>
          <p:nvPr/>
        </p:nvPicPr>
        <p:blipFill>
          <a:blip r:embed="rId2"/>
          <a:srcRect/>
          <a:stretch>
            <a:fillRect/>
          </a:stretch>
        </p:blipFill>
        <p:spPr bwMode="auto">
          <a:xfrm>
            <a:off x="1643042" y="214290"/>
            <a:ext cx="5929353" cy="38624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Epitelio constituido por una sola capa de células, donde todas las células que lo integran están en contacto con la membrana basal, pero no todas llegan a la superficie del epitelio.</a:t>
            </a:r>
          </a:p>
          <a:p>
            <a:pPr>
              <a:buNone/>
            </a:pPr>
            <a:endParaRPr lang="es-MX" dirty="0" smtClean="0"/>
          </a:p>
          <a:p>
            <a:r>
              <a:rPr lang="es-MX" dirty="0" smtClean="0"/>
              <a:t>Esto le da un aspecto estratificado por que en los cortes en ángulo recto con la superficie, se visualizan núcleos a muchos niveles. </a:t>
            </a:r>
          </a:p>
          <a:p>
            <a:endParaRPr lang="es-MX" dirty="0" smtClean="0"/>
          </a:p>
          <a:p>
            <a:endParaRPr lang="es-MX" dirty="0"/>
          </a:p>
        </p:txBody>
      </p:sp>
      <p:sp>
        <p:nvSpPr>
          <p:cNvPr id="3" name="2 Título"/>
          <p:cNvSpPr>
            <a:spLocks noGrp="1"/>
          </p:cNvSpPr>
          <p:nvPr>
            <p:ph type="title"/>
          </p:nvPr>
        </p:nvSpPr>
        <p:spPr/>
        <p:txBody>
          <a:bodyPr>
            <a:normAutofit/>
          </a:bodyPr>
          <a:lstStyle/>
          <a:p>
            <a:r>
              <a:rPr lang="es-MX" sz="2600" dirty="0" smtClean="0"/>
              <a:t>Epitelio </a:t>
            </a:r>
            <a:r>
              <a:rPr lang="es-MX" sz="2600" dirty="0" err="1" smtClean="0"/>
              <a:t>seudoestratificado</a:t>
            </a:r>
            <a:r>
              <a:rPr lang="es-MX" sz="2600" dirty="0" smtClean="0"/>
              <a:t> cilíndrico (prismático)</a:t>
            </a:r>
            <a:endParaRPr lang="es-MX" sz="2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dirty="0" smtClean="0"/>
              <a:t>Tiene como función la protección, humectación y transportación de sustancias extrañas hacia el exterior </a:t>
            </a:r>
          </a:p>
          <a:p>
            <a:endParaRPr lang="es-MX" dirty="0" smtClean="0"/>
          </a:p>
          <a:p>
            <a:r>
              <a:rPr lang="es-MX" dirty="0" smtClean="0"/>
              <a:t>Presenta células cilíndricas y cilios como puede observarse en el revestimiento de las vías respiratorias superiores </a:t>
            </a:r>
          </a:p>
          <a:p>
            <a:endParaRPr lang="es-MX"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r>
              <a:rPr lang="es-MX" sz="2000" dirty="0" smtClean="0"/>
              <a:t>En la figura se muestra el epitelio </a:t>
            </a:r>
            <a:r>
              <a:rPr lang="es-MX" sz="2000" dirty="0" err="1" smtClean="0"/>
              <a:t>seudoestratificado</a:t>
            </a:r>
            <a:r>
              <a:rPr lang="es-MX" sz="2000" dirty="0" smtClean="0"/>
              <a:t> cilíndrico ciliado típico de la tráquea.</a:t>
            </a:r>
            <a:endParaRPr lang="es-MX" sz="2000" dirty="0"/>
          </a:p>
        </p:txBody>
      </p:sp>
      <p:pic>
        <p:nvPicPr>
          <p:cNvPr id="62466" name="Picture 2"/>
          <p:cNvPicPr>
            <a:picLocks noChangeAspect="1" noChangeArrowheads="1"/>
          </p:cNvPicPr>
          <p:nvPr/>
        </p:nvPicPr>
        <p:blipFill>
          <a:blip r:embed="rId2"/>
          <a:srcRect/>
          <a:stretch>
            <a:fillRect/>
          </a:stretch>
        </p:blipFill>
        <p:spPr bwMode="auto">
          <a:xfrm>
            <a:off x="1928794" y="571480"/>
            <a:ext cx="5291164" cy="38147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s-MX" dirty="0" smtClean="0"/>
              <a:t>Compuesto por 3 capas: </a:t>
            </a:r>
          </a:p>
          <a:p>
            <a:endParaRPr lang="es-MX" dirty="0" smtClean="0"/>
          </a:p>
          <a:p>
            <a:pPr>
              <a:buNone/>
            </a:pPr>
            <a:r>
              <a:rPr lang="es-MX" dirty="0" smtClean="0"/>
              <a:t>	1° La capa basal: esta compuesta de células cilíndricas o cuboides</a:t>
            </a:r>
          </a:p>
          <a:p>
            <a:pPr>
              <a:buNone/>
            </a:pPr>
            <a:endParaRPr lang="es-MX" dirty="0" smtClean="0"/>
          </a:p>
          <a:p>
            <a:pPr>
              <a:buNone/>
            </a:pPr>
            <a:r>
              <a:rPr lang="es-MX" dirty="0" smtClean="0"/>
              <a:t>	2° La capa media: compuesta por un número variable de hileras de células más o menos </a:t>
            </a:r>
            <a:r>
              <a:rPr lang="es-MX" dirty="0" err="1" smtClean="0"/>
              <a:t>poliedricas</a:t>
            </a:r>
            <a:endParaRPr lang="es-MX" dirty="0" smtClean="0"/>
          </a:p>
          <a:p>
            <a:endParaRPr lang="es-MX" dirty="0" smtClean="0"/>
          </a:p>
          <a:p>
            <a:pPr>
              <a:buNone/>
            </a:pPr>
            <a:r>
              <a:rPr lang="es-MX" dirty="0" smtClean="0"/>
              <a:t>	3° La capa superficial: formada por células planas o </a:t>
            </a:r>
            <a:r>
              <a:rPr lang="es-MX" dirty="0" err="1" smtClean="0"/>
              <a:t>pavimentosas</a:t>
            </a:r>
            <a:r>
              <a:rPr lang="es-MX" dirty="0" smtClean="0"/>
              <a:t>.</a:t>
            </a:r>
          </a:p>
          <a:p>
            <a:pPr>
              <a:buNone/>
            </a:pPr>
            <a:endParaRPr lang="es-MX" dirty="0" smtClean="0"/>
          </a:p>
          <a:p>
            <a:r>
              <a:rPr lang="es-MX" dirty="0" smtClean="0"/>
              <a:t>Se localiza en la epidermis, cavidad bucal, esófago, vagina y ano. </a:t>
            </a:r>
          </a:p>
          <a:p>
            <a:endParaRPr lang="es-MX" dirty="0" smtClean="0"/>
          </a:p>
        </p:txBody>
      </p:sp>
      <p:sp>
        <p:nvSpPr>
          <p:cNvPr id="3" name="2 Título"/>
          <p:cNvSpPr>
            <a:spLocks noGrp="1"/>
          </p:cNvSpPr>
          <p:nvPr>
            <p:ph type="title"/>
          </p:nvPr>
        </p:nvSpPr>
        <p:spPr/>
        <p:txBody>
          <a:bodyPr>
            <a:noAutofit/>
          </a:bodyPr>
          <a:lstStyle/>
          <a:p>
            <a:r>
              <a:rPr lang="es-MX" sz="3000" dirty="0" smtClean="0"/>
              <a:t>Epitelio estratificado plano (</a:t>
            </a:r>
            <a:r>
              <a:rPr lang="es-MX" sz="3000" dirty="0" err="1" smtClean="0"/>
              <a:t>pavimentoso</a:t>
            </a:r>
            <a:r>
              <a:rPr lang="es-MX" sz="3000" dirty="0" smtClean="0"/>
              <a:t>)</a:t>
            </a:r>
            <a:endParaRPr lang="es-MX" sz="3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14422"/>
            <a:ext cx="8229600" cy="4792869"/>
          </a:xfrm>
        </p:spPr>
        <p:txBody>
          <a:bodyPr>
            <a:normAutofit/>
          </a:bodyPr>
          <a:lstStyle/>
          <a:p>
            <a:r>
              <a:rPr lang="es-MX" dirty="0" smtClean="0"/>
              <a:t>En la epidermis el epitelio es seco, ya que las células superficiales se transforman en una capa inerte y resistente, denominada queratina y por presentar esas características se le denomina epitelio estratificado plano </a:t>
            </a:r>
            <a:r>
              <a:rPr lang="es-MX" dirty="0" err="1" smtClean="0"/>
              <a:t>queratinizado</a:t>
            </a:r>
            <a:r>
              <a:rPr lang="es-MX" dirty="0" smtClean="0"/>
              <a:t>.</a:t>
            </a:r>
          </a:p>
          <a:p>
            <a:endParaRPr lang="es-MX" dirty="0" smtClean="0"/>
          </a:p>
          <a:p>
            <a:r>
              <a:rPr lang="es-MX" dirty="0" smtClean="0"/>
              <a:t>En la cavidad bucal, vagina y el esófago, la superficie epitelial es húmeda y no posee queratina, por lo cual se plantea que es un epitelio estratificado plano húmedo </a:t>
            </a:r>
          </a:p>
          <a:p>
            <a:endParaRPr lang="es-MX" dirty="0" smtClean="0"/>
          </a:p>
          <a:p>
            <a:endParaRPr lang="es-MX"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71546"/>
            <a:ext cx="8229600" cy="4935745"/>
          </a:xfrm>
        </p:spPr>
        <p:txBody>
          <a:bodyPr>
            <a:normAutofit/>
          </a:bodyPr>
          <a:lstStyle/>
          <a:p>
            <a:r>
              <a:rPr lang="es-MX" dirty="0" smtClean="0"/>
              <a:t>En general cumple con funciones de protección, por su resistencia a la erosión y en el agua media evita el intercambio de agua.</a:t>
            </a:r>
          </a:p>
          <a:p>
            <a:pPr>
              <a:buNone/>
            </a:pPr>
            <a:endParaRPr lang="es-MX" dirty="0" smtClean="0"/>
          </a:p>
          <a:p>
            <a:r>
              <a:rPr lang="es-MX" dirty="0" smtClean="0"/>
              <a:t>Al cortar perpendicularmente se observan varias capas de células, las células muestran forma variada.</a:t>
            </a: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sz="2800" dirty="0" smtClean="0"/>
          </a:p>
          <a:p>
            <a:r>
              <a:rPr lang="es-MX" sz="2800" dirty="0" smtClean="0"/>
              <a:t>Carecen de vasos sanguíneos, linfáticos y de fibras nerviosas, siendo su origen embriológico a partir de cualquiera de las tres hojas embrionarias. </a:t>
            </a:r>
          </a:p>
          <a:p>
            <a:endParaRPr lang="es-MX"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r>
              <a:rPr lang="es-MX" sz="2900" dirty="0" smtClean="0"/>
              <a:t>En la imagen se aprecia el epitelio estratificado plano húmedo o no </a:t>
            </a:r>
            <a:r>
              <a:rPr lang="es-MX" sz="2900" dirty="0" err="1" smtClean="0"/>
              <a:t>queratinizado</a:t>
            </a:r>
            <a:r>
              <a:rPr lang="es-MX" sz="2900" dirty="0" smtClean="0"/>
              <a:t>, típico del esófago</a:t>
            </a:r>
            <a:endParaRPr lang="es-MX" sz="2900" dirty="0"/>
          </a:p>
        </p:txBody>
      </p:sp>
      <p:pic>
        <p:nvPicPr>
          <p:cNvPr id="63490" name="Picture 2"/>
          <p:cNvPicPr>
            <a:picLocks noChangeAspect="1" noChangeArrowheads="1"/>
          </p:cNvPicPr>
          <p:nvPr/>
        </p:nvPicPr>
        <p:blipFill>
          <a:blip r:embed="rId2"/>
          <a:srcRect/>
          <a:stretch>
            <a:fillRect/>
          </a:stretch>
        </p:blipFill>
        <p:spPr bwMode="auto">
          <a:xfrm>
            <a:off x="1857356" y="357166"/>
            <a:ext cx="5429288" cy="38957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dirty="0" smtClean="0"/>
              <a:t>La capa más profunda está compuesta por pequeñas células irregulares poliédricas</a:t>
            </a:r>
          </a:p>
          <a:p>
            <a:endParaRPr lang="es-MX" dirty="0" smtClean="0"/>
          </a:p>
          <a:p>
            <a:r>
              <a:rPr lang="es-MX" dirty="0" smtClean="0"/>
              <a:t>Las células superficiales son altas y prismáticas. </a:t>
            </a:r>
          </a:p>
          <a:p>
            <a:endParaRPr lang="es-MX" dirty="0" smtClean="0"/>
          </a:p>
          <a:p>
            <a:r>
              <a:rPr lang="es-MX" dirty="0" smtClean="0"/>
              <a:t>Este epitelio brinda protección y se halla en la epiglotis y en la porción cavernosa de la uretra.</a:t>
            </a:r>
          </a:p>
          <a:p>
            <a:endParaRPr lang="es-MX" dirty="0"/>
          </a:p>
        </p:txBody>
      </p:sp>
      <p:sp>
        <p:nvSpPr>
          <p:cNvPr id="3" name="2 Título"/>
          <p:cNvSpPr>
            <a:spLocks noGrp="1"/>
          </p:cNvSpPr>
          <p:nvPr>
            <p:ph type="title"/>
          </p:nvPr>
        </p:nvSpPr>
        <p:spPr/>
        <p:txBody>
          <a:bodyPr>
            <a:noAutofit/>
          </a:bodyPr>
          <a:lstStyle/>
          <a:p>
            <a:r>
              <a:rPr lang="es-MX" sz="3000" dirty="0" smtClean="0"/>
              <a:t>Epitelio estratificado cilíndrico (prismático)</a:t>
            </a:r>
            <a:endParaRPr lang="es-MX" sz="3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MX" dirty="0" smtClean="0"/>
              <a:t>Este epitelio que brinda protección e impermeabilización mediante una fina cutícula situada en la superficie apical. </a:t>
            </a:r>
          </a:p>
          <a:p>
            <a:endParaRPr lang="es-MX" dirty="0" smtClean="0"/>
          </a:p>
          <a:p>
            <a:r>
              <a:rPr lang="es-MX" dirty="0" smtClean="0"/>
              <a:t>Se denominó de transición, por considerarse que esté representa un estado intermedio entre el epitelio plano y el prismático. </a:t>
            </a:r>
          </a:p>
          <a:p>
            <a:endParaRPr lang="es-MX" dirty="0" smtClean="0"/>
          </a:p>
          <a:p>
            <a:r>
              <a:rPr lang="es-MX" dirty="0" smtClean="0"/>
              <a:t>Su aspecto es variable debido a que tapiza órganos húmedos sujetos a modificaciones producto de su contracción o distensión.</a:t>
            </a:r>
          </a:p>
          <a:p>
            <a:endParaRPr lang="es-MX" dirty="0" smtClean="0"/>
          </a:p>
          <a:p>
            <a:endParaRPr lang="es-MX" dirty="0" smtClean="0"/>
          </a:p>
          <a:p>
            <a:endParaRPr lang="es-MX" dirty="0" smtClean="0"/>
          </a:p>
          <a:p>
            <a:endParaRPr lang="es-MX" dirty="0"/>
          </a:p>
        </p:txBody>
      </p:sp>
      <p:sp>
        <p:nvSpPr>
          <p:cNvPr id="3" name="2 Título"/>
          <p:cNvSpPr>
            <a:spLocks noGrp="1"/>
          </p:cNvSpPr>
          <p:nvPr>
            <p:ph type="title"/>
          </p:nvPr>
        </p:nvSpPr>
        <p:spPr/>
        <p:txBody>
          <a:bodyPr/>
          <a:lstStyle/>
          <a:p>
            <a:r>
              <a:rPr lang="es-MX" dirty="0" smtClean="0"/>
              <a:t>Epitelio de transición</a:t>
            </a:r>
            <a:endParaRPr lang="es-MX"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dirty="0"/>
          </a:p>
        </p:txBody>
      </p:sp>
      <p:pic>
        <p:nvPicPr>
          <p:cNvPr id="64514" name="Picture 2"/>
          <p:cNvPicPr>
            <a:picLocks noChangeAspect="1" noChangeArrowheads="1"/>
          </p:cNvPicPr>
          <p:nvPr/>
        </p:nvPicPr>
        <p:blipFill>
          <a:blip r:embed="rId2"/>
          <a:srcRect/>
          <a:stretch>
            <a:fillRect/>
          </a:stretch>
        </p:blipFill>
        <p:spPr bwMode="auto">
          <a:xfrm>
            <a:off x="1500166" y="1428736"/>
            <a:ext cx="5753100"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Presentes en los órganos de audición, olfato y gusto y las células </a:t>
            </a:r>
            <a:r>
              <a:rPr lang="es-MX" dirty="0" err="1" smtClean="0"/>
              <a:t>mioepiteliales</a:t>
            </a:r>
            <a:r>
              <a:rPr lang="es-MX" dirty="0" smtClean="0"/>
              <a:t>.</a:t>
            </a:r>
          </a:p>
          <a:p>
            <a:endParaRPr lang="es-MX" dirty="0" smtClean="0"/>
          </a:p>
          <a:p>
            <a:r>
              <a:rPr lang="es-MX" dirty="0" err="1" smtClean="0"/>
              <a:t>Celulas</a:t>
            </a:r>
            <a:r>
              <a:rPr lang="es-MX" dirty="0" smtClean="0"/>
              <a:t> </a:t>
            </a:r>
            <a:r>
              <a:rPr lang="es-MX" dirty="0" err="1" smtClean="0"/>
              <a:t>mioepiteliales</a:t>
            </a:r>
            <a:r>
              <a:rPr lang="es-MX" dirty="0" smtClean="0"/>
              <a:t>: estructuras de origen epitelial, situadas alrededor de las unidades secretoras y los conductos excretores de algunas glándulas</a:t>
            </a:r>
          </a:p>
          <a:p>
            <a:endParaRPr lang="es-MX" dirty="0" smtClean="0"/>
          </a:p>
          <a:p>
            <a:r>
              <a:rPr lang="es-MX" dirty="0" smtClean="0"/>
              <a:t>Tienen función contráctil y favorecen la expulsión de las secreciones</a:t>
            </a:r>
          </a:p>
          <a:p>
            <a:endParaRPr lang="es-MX" dirty="0" smtClean="0"/>
          </a:p>
          <a:p>
            <a:endParaRPr lang="es-MX" dirty="0"/>
          </a:p>
        </p:txBody>
      </p:sp>
      <p:sp>
        <p:nvSpPr>
          <p:cNvPr id="3" name="2 Título"/>
          <p:cNvSpPr>
            <a:spLocks noGrp="1"/>
          </p:cNvSpPr>
          <p:nvPr>
            <p:ph type="title"/>
          </p:nvPr>
        </p:nvSpPr>
        <p:spPr/>
        <p:txBody>
          <a:bodyPr/>
          <a:lstStyle/>
          <a:p>
            <a:r>
              <a:rPr lang="es-MX" dirty="0" err="1" smtClean="0"/>
              <a:t>Neuroepitelios</a:t>
            </a:r>
            <a:r>
              <a:rPr lang="es-MX" dirty="0" smtClean="0"/>
              <a:t>:</a:t>
            </a:r>
            <a:endParaRPr lang="es-MX"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dirty="0" smtClean="0"/>
              <a:t>Formado por células especializadas en la secreción.</a:t>
            </a:r>
          </a:p>
          <a:p>
            <a:endParaRPr lang="es-MX" dirty="0" smtClean="0"/>
          </a:p>
          <a:p>
            <a:r>
              <a:rPr lang="es-MX" dirty="0" smtClean="0"/>
              <a:t>Pueden estar aislada o agrupadas constituyendo las glándulas unicelulares y multicelulares respectivamente.</a:t>
            </a:r>
          </a:p>
          <a:p>
            <a:endParaRPr lang="es-MX" dirty="0"/>
          </a:p>
        </p:txBody>
      </p:sp>
      <p:sp>
        <p:nvSpPr>
          <p:cNvPr id="3" name="2 Título"/>
          <p:cNvSpPr>
            <a:spLocks noGrp="1"/>
          </p:cNvSpPr>
          <p:nvPr>
            <p:ph type="title"/>
          </p:nvPr>
        </p:nvSpPr>
        <p:spPr/>
        <p:txBody>
          <a:bodyPr/>
          <a:lstStyle/>
          <a:p>
            <a:r>
              <a:rPr lang="es-MX" dirty="0" smtClean="0"/>
              <a:t>Epitelio glandular:</a:t>
            </a:r>
            <a:endParaRPr lang="es-MX"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Constituidas por células secretoras aisladas</a:t>
            </a:r>
          </a:p>
          <a:p>
            <a:endParaRPr lang="es-MX" dirty="0" smtClean="0"/>
          </a:p>
          <a:p>
            <a:r>
              <a:rPr lang="es-MX" dirty="0" smtClean="0"/>
              <a:t>Se encuentran dispersas en los epitelios de revestimiento de las vías digestivas y respiratorias. </a:t>
            </a:r>
          </a:p>
          <a:p>
            <a:endParaRPr lang="es-MX" dirty="0" smtClean="0"/>
          </a:p>
          <a:p>
            <a:r>
              <a:rPr lang="es-MX" dirty="0" smtClean="0"/>
              <a:t>Tiene un promedio de vida de 2 a 3 días</a:t>
            </a:r>
          </a:p>
          <a:p>
            <a:endParaRPr lang="es-MX" dirty="0" smtClean="0"/>
          </a:p>
          <a:p>
            <a:r>
              <a:rPr lang="es-MX" dirty="0" smtClean="0"/>
              <a:t>Tiene un aspecto globuloso típico y  responde al modelo secretor de proteínas. </a:t>
            </a:r>
          </a:p>
          <a:p>
            <a:endParaRPr lang="es-MX" dirty="0" smtClean="0"/>
          </a:p>
          <a:p>
            <a:endParaRPr lang="es-MX" dirty="0"/>
          </a:p>
        </p:txBody>
      </p:sp>
      <p:sp>
        <p:nvSpPr>
          <p:cNvPr id="3" name="2 Título"/>
          <p:cNvSpPr>
            <a:spLocks noGrp="1"/>
          </p:cNvSpPr>
          <p:nvPr>
            <p:ph type="title"/>
          </p:nvPr>
        </p:nvSpPr>
        <p:spPr/>
        <p:txBody>
          <a:bodyPr/>
          <a:lstStyle/>
          <a:p>
            <a:r>
              <a:rPr lang="es-MX" dirty="0" smtClean="0"/>
              <a:t>Las glándulas unicelulares:</a:t>
            </a:r>
            <a:endParaRPr lang="es-MX"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endParaRPr lang="es-MX" sz="1600" dirty="0" smtClean="0"/>
          </a:p>
          <a:p>
            <a:endParaRPr lang="es-MX" sz="1600" dirty="0" smtClean="0"/>
          </a:p>
          <a:p>
            <a:endParaRPr lang="es-MX" sz="1600" dirty="0" smtClean="0"/>
          </a:p>
          <a:p>
            <a:endParaRPr lang="es-MX" sz="1600" dirty="0" smtClean="0"/>
          </a:p>
          <a:p>
            <a:endParaRPr lang="es-MX" sz="1600" dirty="0" smtClean="0"/>
          </a:p>
          <a:p>
            <a:endParaRPr lang="es-MX" sz="1600" dirty="0" smtClean="0"/>
          </a:p>
          <a:p>
            <a:endParaRPr lang="es-MX" sz="1600" dirty="0" smtClean="0"/>
          </a:p>
          <a:p>
            <a:endParaRPr lang="es-MX" sz="1600" dirty="0" smtClean="0"/>
          </a:p>
          <a:p>
            <a:endParaRPr lang="es-MX" sz="1600" dirty="0" smtClean="0"/>
          </a:p>
          <a:p>
            <a:endParaRPr lang="es-MX" sz="1600" dirty="0" smtClean="0"/>
          </a:p>
          <a:p>
            <a:endParaRPr lang="es-MX" sz="1600" dirty="0" smtClean="0"/>
          </a:p>
          <a:p>
            <a:endParaRPr lang="es-MX" sz="1600" dirty="0" smtClean="0"/>
          </a:p>
          <a:p>
            <a:endParaRPr lang="es-MX" sz="1600" dirty="0" smtClean="0"/>
          </a:p>
          <a:p>
            <a:endParaRPr lang="es-MX" sz="1600" dirty="0" smtClean="0"/>
          </a:p>
          <a:p>
            <a:r>
              <a:rPr lang="es-MX" sz="1600" dirty="0" smtClean="0"/>
              <a:t>La célula caliciforme constituye una glándula unicelular exocrina.</a:t>
            </a:r>
          </a:p>
          <a:p>
            <a:r>
              <a:rPr lang="es-MX" sz="1600" dirty="0" smtClean="0"/>
              <a:t>  Al lado una imagen al microscopio electrónico de trasmisión.</a:t>
            </a:r>
            <a:endParaRPr lang="es-MX" sz="1600" dirty="0"/>
          </a:p>
        </p:txBody>
      </p:sp>
      <p:pic>
        <p:nvPicPr>
          <p:cNvPr id="65538" name="Picture 2"/>
          <p:cNvPicPr>
            <a:picLocks noChangeAspect="1" noChangeArrowheads="1"/>
          </p:cNvPicPr>
          <p:nvPr/>
        </p:nvPicPr>
        <p:blipFill>
          <a:blip r:embed="rId2"/>
          <a:srcRect/>
          <a:stretch>
            <a:fillRect/>
          </a:stretch>
        </p:blipFill>
        <p:spPr bwMode="auto">
          <a:xfrm>
            <a:off x="1142976" y="428604"/>
            <a:ext cx="3214710" cy="3929090"/>
          </a:xfrm>
          <a:prstGeom prst="rect">
            <a:avLst/>
          </a:prstGeom>
          <a:noFill/>
          <a:ln w="9525">
            <a:noFill/>
            <a:miter lim="800000"/>
            <a:headEnd/>
            <a:tailEnd/>
          </a:ln>
          <a:effectLst/>
        </p:spPr>
      </p:pic>
      <p:pic>
        <p:nvPicPr>
          <p:cNvPr id="65539" name="Picture 3"/>
          <p:cNvPicPr>
            <a:picLocks noChangeAspect="1" noChangeArrowheads="1"/>
          </p:cNvPicPr>
          <p:nvPr/>
        </p:nvPicPr>
        <p:blipFill>
          <a:blip r:embed="rId3"/>
          <a:srcRect/>
          <a:stretch>
            <a:fillRect/>
          </a:stretch>
        </p:blipFill>
        <p:spPr bwMode="auto">
          <a:xfrm>
            <a:off x="4357686" y="428604"/>
            <a:ext cx="4562486"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876630"/>
          </a:xfrm>
        </p:spPr>
        <p:txBody>
          <a:bodyPr>
            <a:normAutofit lnSpcReduction="10000"/>
          </a:bodyPr>
          <a:lstStyle/>
          <a:p>
            <a:r>
              <a:rPr lang="es-MX" dirty="0" smtClean="0"/>
              <a:t>Están constituidas por grupos de células especializadas en la secreción. </a:t>
            </a:r>
          </a:p>
          <a:p>
            <a:endParaRPr lang="es-MX" dirty="0" smtClean="0"/>
          </a:p>
          <a:p>
            <a:r>
              <a:rPr lang="es-MX" dirty="0" smtClean="0"/>
              <a:t>Ellas pueden estar formando parte de diferentes órganos, como ocurre en la pared de los tractos digestivos y respiratorios; o constituyendo verdaderos órganos independientes, que presentan la estructura típica de los órganos macizos.</a:t>
            </a:r>
          </a:p>
          <a:p>
            <a:endParaRPr lang="es-MX" dirty="0" smtClean="0"/>
          </a:p>
          <a:p>
            <a:r>
              <a:rPr lang="es-MX" dirty="0" smtClean="0"/>
              <a:t> Su desarrollo es a partir de los epitelios de cubierta de revestimiento que le dan origen. </a:t>
            </a:r>
          </a:p>
          <a:p>
            <a:endParaRPr lang="es-MX" dirty="0" smtClean="0"/>
          </a:p>
          <a:p>
            <a:endParaRPr lang="es-MX" dirty="0" smtClean="0"/>
          </a:p>
          <a:p>
            <a:pPr>
              <a:buNone/>
            </a:pPr>
            <a:endParaRPr lang="es-MX" dirty="0" smtClean="0"/>
          </a:p>
          <a:p>
            <a:endParaRPr lang="es-MX" dirty="0"/>
          </a:p>
        </p:txBody>
      </p:sp>
      <p:sp>
        <p:nvSpPr>
          <p:cNvPr id="3" name="2 Título"/>
          <p:cNvSpPr>
            <a:spLocks noGrp="1"/>
          </p:cNvSpPr>
          <p:nvPr>
            <p:ph type="title"/>
          </p:nvPr>
        </p:nvSpPr>
        <p:spPr/>
        <p:txBody>
          <a:bodyPr/>
          <a:lstStyle/>
          <a:p>
            <a:r>
              <a:rPr lang="es-MX" dirty="0" smtClean="0"/>
              <a:t>Las glándulas multicelulares:</a:t>
            </a:r>
            <a:endParaRPr lang="es-MX"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00042"/>
            <a:ext cx="8229600" cy="5507249"/>
          </a:xfrm>
        </p:spPr>
        <p:txBody>
          <a:bodyPr>
            <a:normAutofit fontScale="85000" lnSpcReduction="20000"/>
          </a:bodyPr>
          <a:lstStyle/>
          <a:p>
            <a:r>
              <a:rPr lang="es-MX" dirty="0" smtClean="0"/>
              <a:t>El epitelio superficial se invagina y forma un cordón de células epiteliales que crecen hacia el interior del tejido conjuntivo.</a:t>
            </a:r>
          </a:p>
          <a:p>
            <a:endParaRPr lang="es-MX" dirty="0" smtClean="0"/>
          </a:p>
          <a:p>
            <a:r>
              <a:rPr lang="es-MX" dirty="0" smtClean="0"/>
              <a:t> En ocasiones este cordón celular mantiene el contacto con el epitelio de origen, diferenciándose en dos porciones: unidad secretora y conducto excretor, que constituyen el parénquima de las glándulas exocrinas; y en otros casos pierde el contacto con el epitelio superficial</a:t>
            </a:r>
          </a:p>
          <a:p>
            <a:endParaRPr lang="es-MX" dirty="0" smtClean="0"/>
          </a:p>
          <a:p>
            <a:r>
              <a:rPr lang="es-MX" dirty="0" smtClean="0"/>
              <a:t>Por lo cual las glándulas endocrinas crecen de conducto excretor, diferenciándose su parénquima en cordones, </a:t>
            </a:r>
            <a:r>
              <a:rPr lang="es-MX" dirty="0" err="1" smtClean="0"/>
              <a:t>acúmulos</a:t>
            </a:r>
            <a:r>
              <a:rPr lang="es-MX" dirty="0" smtClean="0"/>
              <a:t> y folículos, que vierten el producto de su secreción, las hormonas, directamente hacia los capilares sanguíneos o linfáticos.</a:t>
            </a:r>
          </a:p>
          <a:p>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cnym.unlp.edu.ar/catedras/histologia/archivos%20MatDid/Atlas%20Di%20Fiore/005.gif"/>
          <p:cNvPicPr>
            <a:picLocks noChangeAspect="1" noChangeArrowheads="1"/>
          </p:cNvPicPr>
          <p:nvPr/>
        </p:nvPicPr>
        <p:blipFill>
          <a:blip r:embed="rId2"/>
          <a:srcRect b="48525"/>
          <a:stretch>
            <a:fillRect/>
          </a:stretch>
        </p:blipFill>
        <p:spPr bwMode="auto">
          <a:xfrm>
            <a:off x="1071538" y="98754"/>
            <a:ext cx="7786742" cy="598467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r>
              <a:rPr lang="es-MX" dirty="0" smtClean="0"/>
              <a:t>Glándula exocrina multicelular.</a:t>
            </a:r>
            <a:endParaRPr lang="es-MX" dirty="0"/>
          </a:p>
        </p:txBody>
      </p:sp>
      <p:pic>
        <p:nvPicPr>
          <p:cNvPr id="66562" name="Picture 2"/>
          <p:cNvPicPr>
            <a:picLocks noChangeAspect="1" noChangeArrowheads="1"/>
          </p:cNvPicPr>
          <p:nvPr/>
        </p:nvPicPr>
        <p:blipFill>
          <a:blip r:embed="rId2"/>
          <a:srcRect/>
          <a:stretch>
            <a:fillRect/>
          </a:stretch>
        </p:blipFill>
        <p:spPr bwMode="auto">
          <a:xfrm>
            <a:off x="2000232" y="714356"/>
            <a:ext cx="5229249" cy="40671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2"/>
            <a:r>
              <a:rPr lang="es-MX" sz="2800" dirty="0" smtClean="0"/>
              <a:t>Por el número de conductos</a:t>
            </a:r>
          </a:p>
          <a:p>
            <a:pPr lvl="2"/>
            <a:endParaRPr lang="es-MX" sz="2800" dirty="0" smtClean="0"/>
          </a:p>
          <a:p>
            <a:pPr lvl="2"/>
            <a:r>
              <a:rPr lang="es-MX" sz="2800" dirty="0" smtClean="0"/>
              <a:t> La forma de su unidad secretora</a:t>
            </a:r>
          </a:p>
          <a:p>
            <a:pPr lvl="2"/>
            <a:endParaRPr lang="es-MX" sz="2800" dirty="0" smtClean="0"/>
          </a:p>
          <a:p>
            <a:pPr lvl="2"/>
            <a:r>
              <a:rPr lang="es-MX" sz="2800" dirty="0" smtClean="0"/>
              <a:t>La naturaleza de la secreción </a:t>
            </a:r>
          </a:p>
          <a:p>
            <a:pPr lvl="2"/>
            <a:endParaRPr lang="es-MX" sz="2800" dirty="0" smtClean="0"/>
          </a:p>
          <a:p>
            <a:pPr lvl="2"/>
            <a:r>
              <a:rPr lang="es-MX" sz="2800" dirty="0" smtClean="0"/>
              <a:t>El  modo de segregar</a:t>
            </a:r>
          </a:p>
          <a:p>
            <a:endParaRPr lang="es-MX" dirty="0"/>
          </a:p>
        </p:txBody>
      </p:sp>
      <p:sp>
        <p:nvSpPr>
          <p:cNvPr id="3" name="2 Título"/>
          <p:cNvSpPr>
            <a:spLocks noGrp="1"/>
          </p:cNvSpPr>
          <p:nvPr>
            <p:ph type="title"/>
          </p:nvPr>
        </p:nvSpPr>
        <p:spPr/>
        <p:txBody>
          <a:bodyPr/>
          <a:lstStyle/>
          <a:p>
            <a:r>
              <a:rPr lang="es-MX" dirty="0" smtClean="0"/>
              <a:t>Clasificación:</a:t>
            </a:r>
            <a:endParaRPr lang="es-MX"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dirty="0" smtClean="0"/>
              <a:t>Estas se clasifican en:</a:t>
            </a:r>
          </a:p>
          <a:p>
            <a:pPr>
              <a:buNone/>
            </a:pPr>
            <a:r>
              <a:rPr lang="es-MX" dirty="0" smtClean="0"/>
              <a:t>		1° Simples: si presenta un conducto 		excretor único, que no se divide</a:t>
            </a:r>
          </a:p>
          <a:p>
            <a:pPr>
              <a:buNone/>
            </a:pPr>
            <a:endParaRPr lang="es-MX" dirty="0" smtClean="0"/>
          </a:p>
          <a:p>
            <a:pPr>
              <a:buNone/>
            </a:pPr>
            <a:r>
              <a:rPr lang="es-MX" dirty="0" smtClean="0"/>
              <a:t>		2° Compuestas: cuando los conductos 	excretores se dividen</a:t>
            </a:r>
          </a:p>
          <a:p>
            <a:pPr>
              <a:buNone/>
            </a:pPr>
            <a:endParaRPr lang="es-MX" dirty="0" smtClean="0"/>
          </a:p>
          <a:p>
            <a:r>
              <a:rPr lang="es-MX" dirty="0" smtClean="0"/>
              <a:t>Las glándulas simples en que desembocan, más de una unidad secretora se denominan, además, ramificadas.</a:t>
            </a:r>
          </a:p>
          <a:p>
            <a:endParaRPr lang="es-MX" dirty="0"/>
          </a:p>
        </p:txBody>
      </p:sp>
      <p:sp>
        <p:nvSpPr>
          <p:cNvPr id="3" name="2 Título"/>
          <p:cNvSpPr>
            <a:spLocks noGrp="1"/>
          </p:cNvSpPr>
          <p:nvPr>
            <p:ph type="title"/>
          </p:nvPr>
        </p:nvSpPr>
        <p:spPr/>
        <p:txBody>
          <a:bodyPr/>
          <a:lstStyle/>
          <a:p>
            <a:r>
              <a:rPr lang="es-MX" dirty="0" smtClean="0"/>
              <a:t>Por el número de conductos:</a:t>
            </a:r>
            <a:endParaRPr lang="es-MX"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1428728" y="428604"/>
            <a:ext cx="6215105" cy="4143404"/>
          </a:xfrm>
          <a:prstGeom prst="rect">
            <a:avLst/>
          </a:prstGeom>
          <a:noFill/>
          <a:ln w="9525">
            <a:noFill/>
            <a:miter lim="800000"/>
            <a:headEnd/>
            <a:tailEnd/>
          </a:ln>
          <a:effectLst/>
        </p:spPr>
      </p:pic>
      <p:sp>
        <p:nvSpPr>
          <p:cNvPr id="7" name="6 Marcador de contenido"/>
          <p:cNvSpPr>
            <a:spLocks noGrp="1"/>
          </p:cNvSpPr>
          <p:nvPr>
            <p:ph idx="1"/>
          </p:nvPr>
        </p:nvSpPr>
        <p:spPr>
          <a:xfrm>
            <a:off x="457200" y="2571744"/>
            <a:ext cx="8229600" cy="3500461"/>
          </a:xfrm>
        </p:spPr>
        <p:txBody>
          <a:bodyPr>
            <a:normAutofit fontScale="85000" lnSpcReduction="20000"/>
          </a:bodyPr>
          <a:lstStyle/>
          <a:p>
            <a:endParaRPr lang="es-MX" sz="1600" b="1" dirty="0" smtClean="0"/>
          </a:p>
          <a:p>
            <a:endParaRPr lang="es-MX" sz="1600" b="1" dirty="0" smtClean="0"/>
          </a:p>
          <a:p>
            <a:endParaRPr lang="es-MX" sz="1600" b="1" dirty="0" smtClean="0"/>
          </a:p>
          <a:p>
            <a:endParaRPr lang="es-MX" sz="1600" b="1" dirty="0" smtClean="0"/>
          </a:p>
          <a:p>
            <a:endParaRPr lang="es-MX" sz="1600" b="1" dirty="0" smtClean="0"/>
          </a:p>
          <a:p>
            <a:endParaRPr lang="es-MX" sz="1600" b="1" dirty="0" smtClean="0"/>
          </a:p>
          <a:p>
            <a:endParaRPr lang="es-MX" sz="1600" b="1" dirty="0" smtClean="0"/>
          </a:p>
          <a:p>
            <a:endParaRPr lang="es-MX" sz="1600" b="1" dirty="0" smtClean="0"/>
          </a:p>
          <a:p>
            <a:endParaRPr lang="es-MX" sz="1600" b="1" dirty="0" smtClean="0"/>
          </a:p>
          <a:p>
            <a:endParaRPr lang="es-MX" sz="1600" b="1" dirty="0" smtClean="0"/>
          </a:p>
          <a:p>
            <a:endParaRPr lang="es-MX" sz="1600" b="1" dirty="0" smtClean="0"/>
          </a:p>
          <a:p>
            <a:endParaRPr lang="es-MX" sz="1600" b="1" dirty="0" smtClean="0"/>
          </a:p>
          <a:p>
            <a:endParaRPr lang="es-MX" sz="2100" b="1" dirty="0" smtClean="0"/>
          </a:p>
          <a:p>
            <a:r>
              <a:rPr lang="es-MX" sz="2100" b="1" dirty="0" smtClean="0"/>
              <a:t>Se muestran una glándula simple (un conducto) y otra compuesta (varios conductos que desembocan en uno principal)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u="sng" dirty="0" smtClean="0"/>
              <a:t>Glándulas tubulares</a:t>
            </a:r>
            <a:r>
              <a:rPr lang="es-MX" dirty="0" smtClean="0"/>
              <a:t>: Se originan por una invaginación en forma de tubo. </a:t>
            </a:r>
          </a:p>
          <a:p>
            <a:endParaRPr lang="es-MX" dirty="0" smtClean="0"/>
          </a:p>
          <a:p>
            <a:r>
              <a:rPr lang="es-MX" dirty="0" smtClean="0"/>
              <a:t>Existen en numerosos lugares del organismo, como en el aparato digestivo, por ejemplo las glándulas intestinales</a:t>
            </a:r>
          </a:p>
          <a:p>
            <a:endParaRPr lang="es-MX" dirty="0" smtClean="0"/>
          </a:p>
          <a:p>
            <a:r>
              <a:rPr lang="es-MX" dirty="0" smtClean="0"/>
              <a:t>Otro tipo de estas son las glándulas sudoríparas en la que la porción terminal contorneada se enrolla sobre si misma.</a:t>
            </a:r>
          </a:p>
          <a:p>
            <a:endParaRPr lang="es-MX" dirty="0"/>
          </a:p>
        </p:txBody>
      </p:sp>
      <p:sp>
        <p:nvSpPr>
          <p:cNvPr id="3" name="2 Título"/>
          <p:cNvSpPr>
            <a:spLocks noGrp="1"/>
          </p:cNvSpPr>
          <p:nvPr>
            <p:ph type="title"/>
          </p:nvPr>
        </p:nvSpPr>
        <p:spPr/>
        <p:txBody>
          <a:bodyPr>
            <a:normAutofit fontScale="90000"/>
          </a:bodyPr>
          <a:lstStyle/>
          <a:p>
            <a:r>
              <a:rPr lang="es-MX" dirty="0" smtClean="0"/>
              <a:t>Por la forma de la unidad secretora</a:t>
            </a:r>
            <a:endParaRPr lang="es-MX"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71480"/>
            <a:ext cx="8229600" cy="5435811"/>
          </a:xfrm>
        </p:spPr>
        <p:txBody>
          <a:bodyPr>
            <a:normAutofit lnSpcReduction="10000"/>
          </a:bodyPr>
          <a:lstStyle/>
          <a:p>
            <a:r>
              <a:rPr lang="es-MX" b="1" u="sng" dirty="0" smtClean="0"/>
              <a:t>Glándulas </a:t>
            </a:r>
            <a:r>
              <a:rPr lang="es-MX" b="1" u="sng" dirty="0" err="1" smtClean="0"/>
              <a:t>alveorales</a:t>
            </a:r>
            <a:r>
              <a:rPr lang="es-MX" b="1" u="sng" dirty="0" smtClean="0"/>
              <a:t>: </a:t>
            </a:r>
            <a:r>
              <a:rPr lang="es-MX" dirty="0" smtClean="0"/>
              <a:t>Se compone de dos partes:</a:t>
            </a:r>
          </a:p>
          <a:p>
            <a:endParaRPr lang="es-MX" dirty="0" smtClean="0"/>
          </a:p>
          <a:p>
            <a:r>
              <a:rPr lang="es-MX" dirty="0" smtClean="0"/>
              <a:t>1°una porción proximal constituida por el conducto excretor, el cual puede ser simple o ramificado</a:t>
            </a:r>
          </a:p>
          <a:p>
            <a:endParaRPr lang="es-MX" dirty="0" smtClean="0"/>
          </a:p>
          <a:p>
            <a:r>
              <a:rPr lang="es-MX" dirty="0" smtClean="0"/>
              <a:t>2°una porción distal en forma de esfera, constituida por la porción secretora.</a:t>
            </a:r>
          </a:p>
          <a:p>
            <a:pPr>
              <a:buNone/>
            </a:pPr>
            <a:endParaRPr lang="es-MX" dirty="0" smtClean="0"/>
          </a:p>
          <a:p>
            <a:r>
              <a:rPr lang="es-MX" dirty="0" smtClean="0"/>
              <a:t>Este tipo de glándula es típico de las glándulas salivales y de la porción exocrina del páncreas. </a:t>
            </a:r>
            <a:endParaRPr lang="es-MX"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28604"/>
            <a:ext cx="8229600" cy="5578687"/>
          </a:xfrm>
        </p:spPr>
        <p:txBody>
          <a:bodyPr>
            <a:normAutofit fontScale="92500" lnSpcReduction="10000"/>
          </a:bodyPr>
          <a:lstStyle/>
          <a:p>
            <a:r>
              <a:rPr lang="es-MX" u="sng" dirty="0" smtClean="0"/>
              <a:t>Glándulas </a:t>
            </a:r>
            <a:r>
              <a:rPr lang="es-MX" b="1" u="sng" dirty="0" smtClean="0"/>
              <a:t>túbulo alveolares: </a:t>
            </a:r>
            <a:r>
              <a:rPr lang="es-MX" dirty="0" smtClean="0"/>
              <a:t>Están formadas por unidades tubulares y alveolares.</a:t>
            </a:r>
          </a:p>
          <a:p>
            <a:endParaRPr lang="es-MX" dirty="0" smtClean="0"/>
          </a:p>
          <a:p>
            <a:r>
              <a:rPr lang="es-MX" dirty="0" smtClean="0"/>
              <a:t>Desde el punto de vista químico, los productos segregados por las células exocrinas pueden ser:</a:t>
            </a:r>
          </a:p>
          <a:p>
            <a:endParaRPr lang="es-MX" dirty="0" smtClean="0"/>
          </a:p>
          <a:p>
            <a:r>
              <a:rPr lang="es-MX" dirty="0" smtClean="0"/>
              <a:t>1° De tipo mucoso, si el producto de secreción es viscoso, rico en </a:t>
            </a:r>
            <a:r>
              <a:rPr lang="es-MX" dirty="0" err="1" smtClean="0"/>
              <a:t>mucopolisacáridos</a:t>
            </a:r>
            <a:r>
              <a:rPr lang="es-MX" dirty="0" smtClean="0"/>
              <a:t> o </a:t>
            </a:r>
            <a:r>
              <a:rPr lang="es-MX" dirty="0" err="1" smtClean="0"/>
              <a:t>mucoproteinas</a:t>
            </a:r>
            <a:r>
              <a:rPr lang="es-MX" dirty="0" smtClean="0"/>
              <a:t>, como por ejemplo el secretado por las glándulas esofágicas</a:t>
            </a:r>
          </a:p>
          <a:p>
            <a:endParaRPr lang="es-MX" dirty="0" smtClean="0"/>
          </a:p>
          <a:p>
            <a:r>
              <a:rPr lang="es-MX" dirty="0" smtClean="0"/>
              <a:t>2° Seroso, si el producto de secreción es un liquido claro acuoso de contenido enzimático, como por ejemplo de los </a:t>
            </a:r>
            <a:r>
              <a:rPr lang="es-MX" dirty="0" err="1" smtClean="0"/>
              <a:t>acinos</a:t>
            </a:r>
            <a:r>
              <a:rPr lang="es-MX" dirty="0" smtClean="0"/>
              <a:t> pancreáticos.</a:t>
            </a:r>
          </a:p>
          <a:p>
            <a:endParaRPr lang="es-MX" dirty="0" smtClean="0"/>
          </a:p>
          <a:p>
            <a:endParaRPr lang="es-MX"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endParaRPr lang="es-MX" b="1" dirty="0" smtClean="0"/>
          </a:p>
          <a:p>
            <a:endParaRPr lang="es-MX" b="1" dirty="0" smtClean="0"/>
          </a:p>
          <a:p>
            <a:endParaRPr lang="es-MX" b="1" dirty="0" smtClean="0"/>
          </a:p>
          <a:p>
            <a:endParaRPr lang="es-MX" b="1" dirty="0" smtClean="0"/>
          </a:p>
          <a:p>
            <a:endParaRPr lang="es-MX" b="1" dirty="0" smtClean="0"/>
          </a:p>
          <a:p>
            <a:endParaRPr lang="es-MX" b="1" dirty="0" smtClean="0"/>
          </a:p>
          <a:p>
            <a:endParaRPr lang="es-MX" b="1" dirty="0" smtClean="0"/>
          </a:p>
          <a:p>
            <a:endParaRPr lang="es-MX" b="1" dirty="0" smtClean="0"/>
          </a:p>
          <a:p>
            <a:endParaRPr lang="es-MX" b="1" dirty="0" smtClean="0"/>
          </a:p>
          <a:p>
            <a:r>
              <a:rPr lang="es-MX" b="1" dirty="0" smtClean="0"/>
              <a:t>Por la forma de la unidad secretora.</a:t>
            </a:r>
            <a:endParaRPr lang="es-MX" dirty="0"/>
          </a:p>
        </p:txBody>
      </p:sp>
      <p:pic>
        <p:nvPicPr>
          <p:cNvPr id="68610" name="Picture 2"/>
          <p:cNvPicPr>
            <a:picLocks noChangeAspect="1" noChangeArrowheads="1"/>
          </p:cNvPicPr>
          <p:nvPr/>
        </p:nvPicPr>
        <p:blipFill>
          <a:blip r:embed="rId2"/>
          <a:srcRect/>
          <a:stretch>
            <a:fillRect/>
          </a:stretch>
        </p:blipFill>
        <p:spPr bwMode="auto">
          <a:xfrm>
            <a:off x="1357290" y="500042"/>
            <a:ext cx="6000792" cy="39624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733754"/>
          </a:xfrm>
        </p:spPr>
        <p:txBody>
          <a:bodyPr>
            <a:normAutofit fontScale="92500" lnSpcReduction="10000"/>
          </a:bodyPr>
          <a:lstStyle/>
          <a:p>
            <a:r>
              <a:rPr lang="es-MX" dirty="0" smtClean="0"/>
              <a:t>Una unidad secretora de mucosa cortada transversalmente muestra una luz bastante amplia e irregular. </a:t>
            </a:r>
          </a:p>
          <a:p>
            <a:endParaRPr lang="es-MX" dirty="0" smtClean="0"/>
          </a:p>
          <a:p>
            <a:r>
              <a:rPr lang="es-MX" dirty="0" smtClean="0"/>
              <a:t>Las células están dispuestas en cuña alrededor de dicha luz. </a:t>
            </a:r>
          </a:p>
          <a:p>
            <a:endParaRPr lang="es-MX" dirty="0" smtClean="0"/>
          </a:p>
          <a:p>
            <a:r>
              <a:rPr lang="es-MX" dirty="0" smtClean="0"/>
              <a:t>El citoplasma presenta un aspecto claro y </a:t>
            </a:r>
            <a:r>
              <a:rPr lang="es-MX" dirty="0" err="1" smtClean="0"/>
              <a:t>vacuolado</a:t>
            </a:r>
            <a:r>
              <a:rPr lang="es-MX" dirty="0" smtClean="0"/>
              <a:t>.</a:t>
            </a:r>
          </a:p>
          <a:p>
            <a:pPr>
              <a:buNone/>
            </a:pPr>
            <a:endParaRPr lang="es-MX" dirty="0" smtClean="0"/>
          </a:p>
          <a:p>
            <a:r>
              <a:rPr lang="es-MX" dirty="0" smtClean="0"/>
              <a:t>El núcleo de la célula se encuentra rechazado y aplanado hacia la base de la célula</a:t>
            </a:r>
          </a:p>
          <a:p>
            <a:endParaRPr lang="es-MX" dirty="0"/>
          </a:p>
        </p:txBody>
      </p:sp>
      <p:sp>
        <p:nvSpPr>
          <p:cNvPr id="3" name="2 Título"/>
          <p:cNvSpPr>
            <a:spLocks noGrp="1"/>
          </p:cNvSpPr>
          <p:nvPr>
            <p:ph type="title"/>
          </p:nvPr>
        </p:nvSpPr>
        <p:spPr/>
        <p:txBody>
          <a:bodyPr>
            <a:normAutofit fontScale="90000"/>
          </a:bodyPr>
          <a:lstStyle/>
          <a:p>
            <a:r>
              <a:rPr lang="es-MX" dirty="0" smtClean="0"/>
              <a:t>Unidades Secretoras de mucosa:</a:t>
            </a:r>
            <a:endParaRPr lang="es-MX"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endParaRPr lang="es-MX" sz="2000" dirty="0" smtClean="0"/>
          </a:p>
          <a:p>
            <a:r>
              <a:rPr lang="es-MX" sz="2000" dirty="0" smtClean="0"/>
              <a:t>Unidad secretora mucosa.</a:t>
            </a:r>
            <a:endParaRPr lang="es-MX" sz="2000" dirty="0"/>
          </a:p>
        </p:txBody>
      </p:sp>
      <p:pic>
        <p:nvPicPr>
          <p:cNvPr id="69634" name="Picture 2"/>
          <p:cNvPicPr>
            <a:picLocks noChangeAspect="1" noChangeArrowheads="1"/>
          </p:cNvPicPr>
          <p:nvPr/>
        </p:nvPicPr>
        <p:blipFill>
          <a:blip r:embed="rId2"/>
          <a:srcRect/>
          <a:stretch>
            <a:fillRect/>
          </a:stretch>
        </p:blipFill>
        <p:spPr bwMode="auto">
          <a:xfrm>
            <a:off x="1428728" y="1214422"/>
            <a:ext cx="5715040" cy="30623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endParaRPr lang="es-MX" dirty="0" smtClean="0"/>
          </a:p>
          <a:p>
            <a:r>
              <a:rPr lang="es-MX" sz="3000" dirty="0" smtClean="0"/>
              <a:t>La cohesión: está dada por la tendencia que tienen a estar fuertemente adheridos entre si, lográndose ello por las especializaciones de las superficies celulares</a:t>
            </a:r>
          </a:p>
          <a:p>
            <a:endParaRPr lang="es-MX" sz="3000" dirty="0" smtClean="0"/>
          </a:p>
          <a:p>
            <a:pPr>
              <a:buNone/>
            </a:pPr>
            <a:endParaRPr lang="es-MX" dirty="0" smtClean="0"/>
          </a:p>
          <a:p>
            <a:r>
              <a:rPr lang="es-MX" sz="3000" dirty="0" smtClean="0"/>
              <a:t>La polaridad: se manifiesta por la presencia de una superficie basal y una superficie apical libre o secretora que da a la superficie la luz de un órgano.</a:t>
            </a:r>
          </a:p>
          <a:p>
            <a:endParaRPr lang="es-MX" dirty="0" smtClean="0"/>
          </a:p>
          <a:p>
            <a:pPr>
              <a:buNone/>
            </a:pPr>
            <a:r>
              <a:rPr lang="es-MX" dirty="0" smtClean="0"/>
              <a:t> </a:t>
            </a:r>
          </a:p>
          <a:p>
            <a:endParaRPr lang="es-MX" dirty="0"/>
          </a:p>
        </p:txBody>
      </p:sp>
      <p:sp>
        <p:nvSpPr>
          <p:cNvPr id="3" name="2 Título"/>
          <p:cNvSpPr>
            <a:spLocks noGrp="1"/>
          </p:cNvSpPr>
          <p:nvPr>
            <p:ph type="title"/>
          </p:nvPr>
        </p:nvSpPr>
        <p:spPr/>
        <p:txBody>
          <a:bodyPr/>
          <a:lstStyle/>
          <a:p>
            <a:r>
              <a:rPr lang="es-MX" dirty="0" smtClean="0"/>
              <a:t>Presenta dos propiedades:</a:t>
            </a:r>
            <a:endParaRPr lang="es-MX"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r>
              <a:rPr lang="es-MX" dirty="0" smtClean="0"/>
              <a:t>Las células serosas tienen forma piramidal y se disponen en alvéolos típicamente redondeados o piriformes, con una luz central pequeña y regular. </a:t>
            </a:r>
          </a:p>
          <a:p>
            <a:endParaRPr lang="es-MX" dirty="0" smtClean="0"/>
          </a:p>
          <a:p>
            <a:r>
              <a:rPr lang="es-MX" dirty="0" smtClean="0"/>
              <a:t>El núcleo se halla cerca de la base de la célula, pero no directamente adosado a su membrana.</a:t>
            </a:r>
          </a:p>
          <a:p>
            <a:endParaRPr lang="es-MX" dirty="0" smtClean="0"/>
          </a:p>
          <a:p>
            <a:r>
              <a:rPr lang="es-MX" dirty="0" smtClean="0"/>
              <a:t> El citoplasma muestra gránulos </a:t>
            </a:r>
            <a:r>
              <a:rPr lang="es-MX" dirty="0" err="1" smtClean="0"/>
              <a:t>eosinófilos</a:t>
            </a:r>
            <a:r>
              <a:rPr lang="es-MX" dirty="0" smtClean="0"/>
              <a:t> denominados gránulos de cimógeno, los que pueden observarse en preparaciones bien fijas. </a:t>
            </a:r>
          </a:p>
          <a:p>
            <a:endParaRPr lang="es-MX" dirty="0"/>
          </a:p>
        </p:txBody>
      </p:sp>
      <p:sp>
        <p:nvSpPr>
          <p:cNvPr id="3" name="2 Título"/>
          <p:cNvSpPr>
            <a:spLocks noGrp="1"/>
          </p:cNvSpPr>
          <p:nvPr>
            <p:ph type="title"/>
          </p:nvPr>
        </p:nvSpPr>
        <p:spPr/>
        <p:txBody>
          <a:bodyPr/>
          <a:lstStyle/>
          <a:p>
            <a:r>
              <a:rPr lang="es-MX" dirty="0" smtClean="0"/>
              <a:t>Unidades secretoras serosa:</a:t>
            </a:r>
            <a:endParaRPr lang="es-MX"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r>
              <a:rPr lang="es-MX" dirty="0" smtClean="0"/>
              <a:t>Unidades secretoras serosas del páncreas</a:t>
            </a:r>
          </a:p>
          <a:p>
            <a:pPr>
              <a:buNone/>
            </a:pPr>
            <a:endParaRPr lang="es-MX" dirty="0"/>
          </a:p>
        </p:txBody>
      </p:sp>
      <p:pic>
        <p:nvPicPr>
          <p:cNvPr id="70658" name="Picture 2"/>
          <p:cNvPicPr>
            <a:picLocks noChangeAspect="1" noChangeArrowheads="1"/>
          </p:cNvPicPr>
          <p:nvPr/>
        </p:nvPicPr>
        <p:blipFill>
          <a:blip r:embed="rId2"/>
          <a:srcRect/>
          <a:stretch>
            <a:fillRect/>
          </a:stretch>
        </p:blipFill>
        <p:spPr bwMode="auto">
          <a:xfrm>
            <a:off x="1643042" y="714357"/>
            <a:ext cx="5072098" cy="38338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b="1" dirty="0" smtClean="0"/>
          </a:p>
          <a:p>
            <a:r>
              <a:rPr lang="es-MX" dirty="0" smtClean="0"/>
              <a:t>Son tipo mixto, ya que presentan secreciones serosas y mucosas, o una combinación de ambas. </a:t>
            </a:r>
          </a:p>
          <a:p>
            <a:endParaRPr lang="es-MX" dirty="0" smtClean="0"/>
          </a:p>
          <a:p>
            <a:r>
              <a:rPr lang="es-MX" dirty="0" smtClean="0"/>
              <a:t>Las combinaciones suelen consistir en unidades mucosas rodeadas de agregados serosos en forma semilunar, los que han sido denominados medias lunas serosas</a:t>
            </a:r>
            <a:endParaRPr lang="es-MX" dirty="0"/>
          </a:p>
        </p:txBody>
      </p:sp>
      <p:sp>
        <p:nvSpPr>
          <p:cNvPr id="3" name="2 Título"/>
          <p:cNvSpPr>
            <a:spLocks noGrp="1"/>
          </p:cNvSpPr>
          <p:nvPr>
            <p:ph type="title"/>
          </p:nvPr>
        </p:nvSpPr>
        <p:spPr/>
        <p:txBody>
          <a:bodyPr/>
          <a:lstStyle/>
          <a:p>
            <a:r>
              <a:rPr lang="es-MX" dirty="0" smtClean="0"/>
              <a:t>Unidades secretoras mixtas:</a:t>
            </a:r>
            <a:endParaRPr lang="es-MX"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r>
              <a:rPr lang="es-MX" dirty="0" smtClean="0"/>
              <a:t>Unidades secretoras mixtas</a:t>
            </a:r>
            <a:endParaRPr lang="es-MX" dirty="0"/>
          </a:p>
        </p:txBody>
      </p:sp>
      <p:pic>
        <p:nvPicPr>
          <p:cNvPr id="71682" name="Picture 2"/>
          <p:cNvPicPr>
            <a:picLocks noChangeAspect="1" noChangeArrowheads="1"/>
          </p:cNvPicPr>
          <p:nvPr/>
        </p:nvPicPr>
        <p:blipFill>
          <a:blip r:embed="rId2"/>
          <a:srcRect/>
          <a:stretch>
            <a:fillRect/>
          </a:stretch>
        </p:blipFill>
        <p:spPr bwMode="auto">
          <a:xfrm>
            <a:off x="1285852" y="642918"/>
            <a:ext cx="6215106" cy="41386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dirty="0" smtClean="0"/>
              <a:t>En algunas glándulas cada célula de la unidad secretora presenta características propias de células secretoras de proteínas y de mucus a la vez, por lo que estas unidades son denominadas </a:t>
            </a:r>
            <a:r>
              <a:rPr lang="es-MX" dirty="0" err="1" smtClean="0"/>
              <a:t>seromucuosas</a:t>
            </a:r>
            <a:r>
              <a:rPr lang="es-MX" dirty="0" smtClean="0"/>
              <a:t>. </a:t>
            </a:r>
          </a:p>
          <a:p>
            <a:endParaRPr lang="es-MX" dirty="0" smtClean="0"/>
          </a:p>
          <a:p>
            <a:r>
              <a:rPr lang="es-MX" dirty="0" smtClean="0"/>
              <a:t>Es muy parecida a la unidad serosa, sólo que es menos </a:t>
            </a:r>
            <a:r>
              <a:rPr lang="es-MX" dirty="0" err="1" smtClean="0"/>
              <a:t>basófila</a:t>
            </a:r>
            <a:r>
              <a:rPr lang="es-MX" dirty="0" smtClean="0"/>
              <a:t> y tiene un aparato de </a:t>
            </a:r>
            <a:r>
              <a:rPr lang="es-MX" dirty="0" err="1" smtClean="0"/>
              <a:t>Golgi</a:t>
            </a:r>
            <a:r>
              <a:rPr lang="es-MX" dirty="0" smtClean="0"/>
              <a:t> más desarrollado</a:t>
            </a:r>
            <a:endParaRPr lang="es-MX" dirty="0"/>
          </a:p>
        </p:txBody>
      </p:sp>
      <p:sp>
        <p:nvSpPr>
          <p:cNvPr id="3" name="2 Título"/>
          <p:cNvSpPr>
            <a:spLocks noGrp="1"/>
          </p:cNvSpPr>
          <p:nvPr>
            <p:ph type="title"/>
          </p:nvPr>
        </p:nvSpPr>
        <p:spPr/>
        <p:txBody>
          <a:bodyPr>
            <a:normAutofit fontScale="90000"/>
          </a:bodyPr>
          <a:lstStyle/>
          <a:p>
            <a:r>
              <a:rPr lang="es-MX" dirty="0" smtClean="0"/>
              <a:t>Unidades secretoras </a:t>
            </a:r>
            <a:r>
              <a:rPr lang="es-MX" dirty="0" err="1" smtClean="0"/>
              <a:t>seromucosas</a:t>
            </a:r>
            <a:r>
              <a:rPr lang="es-MX" dirty="0" smtClean="0"/>
              <a:t>:</a:t>
            </a:r>
            <a:endParaRPr lang="es-MX"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r>
              <a:rPr lang="es-MX" dirty="0" smtClean="0"/>
              <a:t>En la microfotografía se muestran unidades secretoras </a:t>
            </a:r>
            <a:r>
              <a:rPr lang="es-MX" dirty="0" err="1" smtClean="0"/>
              <a:t>seromucosas</a:t>
            </a:r>
            <a:r>
              <a:rPr lang="es-MX" dirty="0" smtClean="0"/>
              <a:t> y mucosas.</a:t>
            </a:r>
          </a:p>
          <a:p>
            <a:pPr>
              <a:buNone/>
            </a:pPr>
            <a:endParaRPr lang="es-MX" dirty="0"/>
          </a:p>
        </p:txBody>
      </p:sp>
      <p:pic>
        <p:nvPicPr>
          <p:cNvPr id="72706" name="Picture 2"/>
          <p:cNvPicPr>
            <a:picLocks noChangeAspect="1" noChangeArrowheads="1"/>
          </p:cNvPicPr>
          <p:nvPr/>
        </p:nvPicPr>
        <p:blipFill>
          <a:blip r:embed="rId2"/>
          <a:srcRect/>
          <a:stretch>
            <a:fillRect/>
          </a:stretch>
        </p:blipFill>
        <p:spPr bwMode="auto">
          <a:xfrm>
            <a:off x="2000232" y="500042"/>
            <a:ext cx="5524507" cy="40862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Cuando el producto de la secreción es evacuado de la célula sin que sufra la integridad de esta, el tipo de secreción es </a:t>
            </a:r>
            <a:r>
              <a:rPr lang="es-MX" dirty="0" err="1" smtClean="0"/>
              <a:t>merocrino</a:t>
            </a:r>
            <a:r>
              <a:rPr lang="es-MX" dirty="0" smtClean="0"/>
              <a:t>, por ejemplo, las células </a:t>
            </a:r>
            <a:r>
              <a:rPr lang="es-MX" dirty="0" err="1" smtClean="0"/>
              <a:t>acinosas</a:t>
            </a:r>
            <a:r>
              <a:rPr lang="es-MX" dirty="0" smtClean="0"/>
              <a:t> del páncreas y de las glándulas salivales.</a:t>
            </a:r>
          </a:p>
          <a:p>
            <a:endParaRPr lang="es-MX" dirty="0" smtClean="0"/>
          </a:p>
          <a:p>
            <a:r>
              <a:rPr lang="es-MX" dirty="0" smtClean="0"/>
              <a:t> La exteriorización de los gránulos de secreción se efectúa mediante el mecanismo de </a:t>
            </a:r>
            <a:r>
              <a:rPr lang="es-MX" dirty="0" err="1" smtClean="0"/>
              <a:t>exocitosis</a:t>
            </a:r>
            <a:r>
              <a:rPr lang="es-MX" dirty="0" smtClean="0"/>
              <a:t>.</a:t>
            </a:r>
          </a:p>
          <a:p>
            <a:endParaRPr lang="es-MX" dirty="0" smtClean="0"/>
          </a:p>
          <a:p>
            <a:endParaRPr lang="es-MX" dirty="0" smtClean="0"/>
          </a:p>
          <a:p>
            <a:endParaRPr lang="es-MX" dirty="0" smtClean="0"/>
          </a:p>
        </p:txBody>
      </p:sp>
      <p:sp>
        <p:nvSpPr>
          <p:cNvPr id="3" name="2 Título"/>
          <p:cNvSpPr>
            <a:spLocks noGrp="1"/>
          </p:cNvSpPr>
          <p:nvPr>
            <p:ph type="title"/>
          </p:nvPr>
        </p:nvSpPr>
        <p:spPr/>
        <p:txBody>
          <a:bodyPr>
            <a:normAutofit/>
          </a:bodyPr>
          <a:lstStyle/>
          <a:p>
            <a:r>
              <a:rPr lang="es-MX" sz="3200" dirty="0" smtClean="0"/>
              <a:t>Por la forma de exteriorizar la secreción:</a:t>
            </a:r>
            <a:endParaRPr lang="es-MX" sz="3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MX" dirty="0" smtClean="0"/>
              <a:t>La membrana del granulo se fusiona con la membrana plasmática por su polo apical, lo cual permite que secrete el contenido del gránulo sin que sufra la célula. Este tipo de secreción es la más frecuente.</a:t>
            </a:r>
          </a:p>
          <a:p>
            <a:pPr>
              <a:buNone/>
            </a:pPr>
            <a:endParaRPr lang="es-MX" dirty="0" smtClean="0"/>
          </a:p>
          <a:p>
            <a:r>
              <a:rPr lang="es-MX" dirty="0" smtClean="0"/>
              <a:t>El tipo de secreción </a:t>
            </a:r>
            <a:r>
              <a:rPr lang="es-MX" b="1" dirty="0" err="1" smtClean="0"/>
              <a:t>holocrina</a:t>
            </a:r>
            <a:r>
              <a:rPr lang="es-MX" dirty="0" smtClean="0"/>
              <a:t> provoca la pérdida de la célula completa con su </a:t>
            </a:r>
            <a:r>
              <a:rPr lang="es-MX" dirty="0" err="1" smtClean="0"/>
              <a:t>productote</a:t>
            </a:r>
            <a:r>
              <a:rPr lang="es-MX" dirty="0" smtClean="0"/>
              <a:t> secreción, esta se desintegra para liberar su contenido, por ejemplo, la glándula sebácea.</a:t>
            </a:r>
          </a:p>
          <a:p>
            <a:endParaRPr lang="es-MX"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endParaRPr lang="es-MX" b="1" dirty="0" smtClean="0"/>
          </a:p>
          <a:p>
            <a:endParaRPr lang="es-MX" b="1" dirty="0" smtClean="0"/>
          </a:p>
          <a:p>
            <a:endParaRPr lang="es-MX" b="1" dirty="0" smtClean="0"/>
          </a:p>
          <a:p>
            <a:endParaRPr lang="es-MX" b="1" dirty="0" smtClean="0"/>
          </a:p>
          <a:p>
            <a:endParaRPr lang="es-MX" b="1" dirty="0" smtClean="0"/>
          </a:p>
          <a:p>
            <a:endParaRPr lang="es-MX" b="1" dirty="0" smtClean="0"/>
          </a:p>
          <a:p>
            <a:endParaRPr lang="es-MX" b="1" dirty="0" smtClean="0"/>
          </a:p>
          <a:p>
            <a:endParaRPr lang="es-MX" b="1" dirty="0" smtClean="0"/>
          </a:p>
          <a:p>
            <a:endParaRPr lang="es-MX" b="1" dirty="0" smtClean="0"/>
          </a:p>
          <a:p>
            <a:r>
              <a:rPr lang="es-MX" b="1" dirty="0" smtClean="0"/>
              <a:t>Por la forma de exteriorizar la secreción.</a:t>
            </a:r>
            <a:endParaRPr lang="es-MX" dirty="0"/>
          </a:p>
        </p:txBody>
      </p:sp>
      <p:pic>
        <p:nvPicPr>
          <p:cNvPr id="73730" name="Picture 2"/>
          <p:cNvPicPr>
            <a:picLocks noChangeAspect="1" noChangeArrowheads="1"/>
          </p:cNvPicPr>
          <p:nvPr/>
        </p:nvPicPr>
        <p:blipFill>
          <a:blip r:embed="rId2"/>
          <a:srcRect r="29313" b="-747"/>
          <a:stretch>
            <a:fillRect/>
          </a:stretch>
        </p:blipFill>
        <p:spPr bwMode="auto">
          <a:xfrm>
            <a:off x="2143108" y="714356"/>
            <a:ext cx="4214842"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MX" dirty="0" smtClean="0"/>
              <a:t>Clasificación: </a:t>
            </a:r>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857364"/>
            <a:ext cx="8229600" cy="4149927"/>
          </a:xfrm>
        </p:spPr>
        <p:txBody>
          <a:bodyPr>
            <a:normAutofit/>
          </a:bodyPr>
          <a:lstStyle/>
          <a:p>
            <a:pPr>
              <a:buNone/>
            </a:pPr>
            <a:endParaRPr lang="es-MX" dirty="0" smtClean="0"/>
          </a:p>
          <a:p>
            <a:r>
              <a:rPr lang="es-MX" sz="2800" dirty="0" smtClean="0"/>
              <a:t>Presentan una o varias capas de células y diferenciaciones estructurales, como consecuencia de sus diversas especializaciones funcionales. </a:t>
            </a:r>
            <a:endParaRPr lang="es-MX" sz="2800" dirty="0"/>
          </a:p>
        </p:txBody>
      </p:sp>
      <p:sp>
        <p:nvSpPr>
          <p:cNvPr id="5" name="4 Título"/>
          <p:cNvSpPr>
            <a:spLocks noGrp="1"/>
          </p:cNvSpPr>
          <p:nvPr>
            <p:ph type="title"/>
          </p:nvPr>
        </p:nvSpPr>
        <p:spPr>
          <a:xfrm>
            <a:off x="500034" y="571480"/>
            <a:ext cx="8229600" cy="1143000"/>
          </a:xfrm>
        </p:spPr>
        <p:txBody>
          <a:bodyPr>
            <a:noAutofit/>
          </a:bodyPr>
          <a:lstStyle/>
          <a:p>
            <a:r>
              <a:rPr lang="es-MX" sz="3600" dirty="0" smtClean="0"/>
              <a:t>Epitelios o Membranas epiteliales de cubierta y revestimiento:</a:t>
            </a:r>
            <a:endParaRPr lang="es-MX"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MX" dirty="0" smtClean="0"/>
              <a:t>1. Constituidos, casi totalmente, por células poliédricas íntimamente unidas con escasa matriz extracelular.</a:t>
            </a:r>
          </a:p>
          <a:p>
            <a:pPr>
              <a:buNone/>
            </a:pPr>
            <a:endParaRPr lang="es-MX" dirty="0" smtClean="0"/>
          </a:p>
          <a:p>
            <a:r>
              <a:rPr lang="es-MX" dirty="0" smtClean="0"/>
              <a:t>2. Separados del tejido conjuntivo por una estructura denominada membrana basal.</a:t>
            </a:r>
          </a:p>
          <a:p>
            <a:pPr>
              <a:buNone/>
            </a:pPr>
            <a:endParaRPr lang="es-MX" dirty="0" smtClean="0"/>
          </a:p>
          <a:p>
            <a:r>
              <a:rPr lang="es-MX" dirty="0" smtClean="0"/>
              <a:t>3. Siempre están relacionadas con una capa de tejido conjuntivo subyacente que le ofrece soporte, sostén, nutrición, irrigación, y defensa.</a:t>
            </a:r>
          </a:p>
          <a:p>
            <a:pPr>
              <a:buNone/>
            </a:pPr>
            <a:endParaRPr lang="es-MX" dirty="0" smtClean="0"/>
          </a:p>
          <a:p>
            <a:endParaRPr lang="es-MX" dirty="0"/>
          </a:p>
        </p:txBody>
      </p:sp>
      <p:sp>
        <p:nvSpPr>
          <p:cNvPr id="3" name="2 Título"/>
          <p:cNvSpPr>
            <a:spLocks noGrp="1"/>
          </p:cNvSpPr>
          <p:nvPr>
            <p:ph type="title"/>
          </p:nvPr>
        </p:nvSpPr>
        <p:spPr/>
        <p:txBody>
          <a:bodyPr/>
          <a:lstStyle/>
          <a:p>
            <a:r>
              <a:rPr lang="es-MX" dirty="0" smtClean="0"/>
              <a:t>Características Generales:</a:t>
            </a:r>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5. Reciben las sustancias nutritivas por difusión del líquido tisular proveniente de los vasos sanguíneos del tejido conjuntivo subyacente.</a:t>
            </a:r>
          </a:p>
          <a:p>
            <a:pPr>
              <a:buNone/>
            </a:pPr>
            <a:endParaRPr lang="es-MX" dirty="0" smtClean="0"/>
          </a:p>
          <a:p>
            <a:r>
              <a:rPr lang="es-MX" dirty="0" smtClean="0"/>
              <a:t>6. Están inervados por terminaciones nerviosas libres provenientes también de las fibras nerviosas procedentes del tejido conjuntivo, las cuales atraviesan la membrana basal y cursan las células epiteliales.</a:t>
            </a:r>
          </a:p>
          <a:p>
            <a:endParaRPr lang="es-MX"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944</TotalTime>
  <Words>2101</Words>
  <Application>Microsoft Office PowerPoint</Application>
  <PresentationFormat>Presentación en pantalla (4:3)</PresentationFormat>
  <Paragraphs>386</Paragraphs>
  <Slides>58</Slides>
  <Notes>0</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Concurrencia</vt:lpstr>
      <vt:lpstr>UNIVERSIDAD AUTONOMA DE ZACATECAS  MEDICINA HUMANA  CIENCIAS MORFOLOGICAS  DR. SIXTO SOSA  “TEJIDO EPITELIAL”  KAROL MONTSERRAT ESCOBAR TORRES</vt:lpstr>
      <vt:lpstr>¿Qué es el tejido epitelial?</vt:lpstr>
      <vt:lpstr>Diapositiva 3</vt:lpstr>
      <vt:lpstr>Diapositiva 4</vt:lpstr>
      <vt:lpstr>Presenta dos propiedades:</vt:lpstr>
      <vt:lpstr>Clasificación: </vt:lpstr>
      <vt:lpstr>Epitelios o Membranas epiteliales de cubierta y revestimiento:</vt:lpstr>
      <vt:lpstr>Características Generales:</vt:lpstr>
      <vt:lpstr>Diapositiva 9</vt:lpstr>
      <vt:lpstr>Diapositiva 10</vt:lpstr>
      <vt:lpstr>Clasificación:</vt:lpstr>
      <vt:lpstr>Epitelio simple plano (pavimentoso)</vt:lpstr>
      <vt:lpstr>Diapositiva 13</vt:lpstr>
      <vt:lpstr>Epitelio Simple Plano:</vt:lpstr>
      <vt:lpstr>Seudoepitelios: endotelio y mesotelio</vt:lpstr>
      <vt:lpstr>Endotelio:</vt:lpstr>
      <vt:lpstr>Mesotelio:</vt:lpstr>
      <vt:lpstr>Epitelio simple cúbico:</vt:lpstr>
      <vt:lpstr>Diapositiva 19</vt:lpstr>
      <vt:lpstr>Corte de riñon:</vt:lpstr>
      <vt:lpstr>Epitelio simple cilíndrico (prismático)</vt:lpstr>
      <vt:lpstr>Diapositiva 22</vt:lpstr>
      <vt:lpstr>Diapositiva 23</vt:lpstr>
      <vt:lpstr>Epitelio seudoestratificado cilíndrico (prismático)</vt:lpstr>
      <vt:lpstr>Diapositiva 25</vt:lpstr>
      <vt:lpstr>Diapositiva 26</vt:lpstr>
      <vt:lpstr>Epitelio estratificado plano (pavimentoso)</vt:lpstr>
      <vt:lpstr>Diapositiva 28</vt:lpstr>
      <vt:lpstr>Diapositiva 29</vt:lpstr>
      <vt:lpstr>Diapositiva 30</vt:lpstr>
      <vt:lpstr>Epitelio estratificado cilíndrico (prismático)</vt:lpstr>
      <vt:lpstr>Epitelio de transición</vt:lpstr>
      <vt:lpstr>Diapositiva 33</vt:lpstr>
      <vt:lpstr>Neuroepitelios:</vt:lpstr>
      <vt:lpstr>Epitelio glandular:</vt:lpstr>
      <vt:lpstr>Las glándulas unicelulares:</vt:lpstr>
      <vt:lpstr>Diapositiva 37</vt:lpstr>
      <vt:lpstr>Las glándulas multicelulares:</vt:lpstr>
      <vt:lpstr>Diapositiva 39</vt:lpstr>
      <vt:lpstr>Diapositiva 40</vt:lpstr>
      <vt:lpstr>Clasificación:</vt:lpstr>
      <vt:lpstr>Por el número de conductos:</vt:lpstr>
      <vt:lpstr>Diapositiva 43</vt:lpstr>
      <vt:lpstr>Por la forma de la unidad secretora</vt:lpstr>
      <vt:lpstr>Diapositiva 45</vt:lpstr>
      <vt:lpstr>Diapositiva 46</vt:lpstr>
      <vt:lpstr>Diapositiva 47</vt:lpstr>
      <vt:lpstr>Unidades Secretoras de mucosa:</vt:lpstr>
      <vt:lpstr>Diapositiva 49</vt:lpstr>
      <vt:lpstr>Unidades secretoras serosa:</vt:lpstr>
      <vt:lpstr>Diapositiva 51</vt:lpstr>
      <vt:lpstr>Unidades secretoras mixtas:</vt:lpstr>
      <vt:lpstr>Diapositiva 53</vt:lpstr>
      <vt:lpstr>Unidades secretoras seromucosas:</vt:lpstr>
      <vt:lpstr>Diapositiva 55</vt:lpstr>
      <vt:lpstr>Por la forma de exteriorizar la secreción:</vt:lpstr>
      <vt:lpstr>Diapositiva 57</vt:lpstr>
      <vt:lpstr>Diapositiva 58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AUTONOMA DE ZACATECAS  MEDICINA HUMANA  CIENCIAS MORFOLOGICAS  DR. SIXTO SOSA  “TEJIDO EPITELIAL”  KAROL MONTSERRAT ESCOBAR TORRES</dc:title>
  <dc:creator>karoline</dc:creator>
  <cp:lastModifiedBy>karoline</cp:lastModifiedBy>
  <cp:revision>70</cp:revision>
  <dcterms:created xsi:type="dcterms:W3CDTF">2009-09-06T05:07:56Z</dcterms:created>
  <dcterms:modified xsi:type="dcterms:W3CDTF">2009-09-10T15:58:50Z</dcterms:modified>
</cp:coreProperties>
</file>